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134959142" r:id="rId2"/>
    <p:sldId id="2124819233" r:id="rId3"/>
    <p:sldId id="2124819234" r:id="rId4"/>
    <p:sldId id="2124819320" r:id="rId5"/>
    <p:sldId id="2134959143" r:id="rId6"/>
    <p:sldId id="2134959110" r:id="rId7"/>
    <p:sldId id="2134959145" r:id="rId8"/>
    <p:sldId id="2134959146" r:id="rId9"/>
    <p:sldId id="2134959148" r:id="rId10"/>
    <p:sldId id="2134959147" r:id="rId11"/>
    <p:sldId id="2124819318" r:id="rId12"/>
    <p:sldId id="2124819326" r:id="rId13"/>
  </p:sldIdLst>
  <p:sldSz cx="12192000" cy="6858000"/>
  <p:notesSz cx="7019925" cy="9305925"/>
  <p:custDataLst>
    <p:tags r:id="rId16"/>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AA4F3E-76B9-AD42-91F3-217686F3F563}">
          <p14:sldIdLst>
            <p14:sldId id="2134959142"/>
            <p14:sldId id="2124819233"/>
            <p14:sldId id="2124819234"/>
            <p14:sldId id="2124819320"/>
            <p14:sldId id="2134959143"/>
            <p14:sldId id="2134959110"/>
            <p14:sldId id="2134959145"/>
            <p14:sldId id="2134959146"/>
            <p14:sldId id="2134959148"/>
            <p14:sldId id="2134959147"/>
            <p14:sldId id="2124819318"/>
            <p14:sldId id="2124819326"/>
          </p14:sldIdLst>
        </p14:section>
        <p14:section name="Additional Images" id="{E90182B8-1157-EF40-A337-5B771A3E98DB}">
          <p14:sldIdLst/>
        </p14:section>
        <p14:section name="Logo Placement" id="{F775DDF7-C8BA-1D45-9350-BEF8C8A0EA0C}">
          <p14:sldIdLst/>
        </p14:section>
      </p14:sectionLst>
    </p:ext>
    <p:ext uri="{EFAFB233-063F-42B5-8137-9DF3F51BA10A}">
      <p15:sldGuideLst xmlns:p15="http://schemas.microsoft.com/office/powerpoint/2012/main">
        <p15:guide id="5" pos="3840" userDrawn="1">
          <p15:clr>
            <a:srgbClr val="A4A3A4"/>
          </p15:clr>
        </p15:guide>
        <p15:guide id="6" orient="horz" pos="576"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gren, Conrad" initials="WC" lastIdx="7" clrIdx="0"/>
  <p:cmAuthor id="1" name="Microsoft Office User" initials="MOU" lastIdx="5" clrIdx="1"/>
  <p:cmAuthor id="2" name="Windows User" initials="WU" lastIdx="1" clrIdx="2"/>
  <p:cmAuthor id="3" name="Bailey, Ty" initials="BT" lastIdx="19" clrIdx="3">
    <p:extLst>
      <p:ext uri="{19B8F6BF-5375-455C-9EA6-DF929625EA0E}">
        <p15:presenceInfo xmlns:p15="http://schemas.microsoft.com/office/powerpoint/2012/main" userId="S::ty.bailey@syneoshealth.com::ec781975-1500-41a7-bf27-ea9f98911a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F4"/>
    <a:srgbClr val="E2EEDC"/>
    <a:srgbClr val="670716"/>
    <a:srgbClr val="FFF3CA"/>
    <a:srgbClr val="30B2B0"/>
    <a:srgbClr val="000000"/>
    <a:srgbClr val="63666A"/>
    <a:srgbClr val="0091B0"/>
    <a:srgbClr val="4D4C51"/>
    <a:srgbClr val="EB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9A643-B577-465F-915B-0DD6CF527683}" v="36" dt="2021-07-07T18:13:25.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1" autoAdjust="0"/>
    <p:restoredTop sz="96327" autoAdjust="0"/>
  </p:normalViewPr>
  <p:slideViewPr>
    <p:cSldViewPr snapToGrid="0">
      <p:cViewPr varScale="1">
        <p:scale>
          <a:sx n="111" d="100"/>
          <a:sy n="111" d="100"/>
        </p:scale>
        <p:origin x="438" y="102"/>
      </p:cViewPr>
      <p:guideLst>
        <p:guide pos="3840"/>
        <p:guide orient="horz" pos="576"/>
      </p:guideLst>
    </p:cSldViewPr>
  </p:slideViewPr>
  <p:outlineViewPr>
    <p:cViewPr>
      <p:scale>
        <a:sx n="33" d="100"/>
        <a:sy n="33" d="100"/>
      </p:scale>
      <p:origin x="0" y="-6688"/>
    </p:cViewPr>
  </p:outlineViewPr>
  <p:notesTextViewPr>
    <p:cViewPr>
      <p:scale>
        <a:sx n="3" d="2"/>
        <a:sy n="3" d="2"/>
      </p:scale>
      <p:origin x="0" y="0"/>
    </p:cViewPr>
  </p:notesTextViewPr>
  <p:sorterViewPr>
    <p:cViewPr>
      <p:scale>
        <a:sx n="1" d="1"/>
        <a:sy n="1" d="1"/>
      </p:scale>
      <p:origin x="0" y="-31860"/>
    </p:cViewPr>
  </p:sorterViewPr>
  <p:notesViewPr>
    <p:cSldViewPr snapToGrid="0" snapToObjects="1">
      <p:cViewPr varScale="1">
        <p:scale>
          <a:sx n="95" d="100"/>
          <a:sy n="95" d="100"/>
        </p:scale>
        <p:origin x="4312" y="19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4dd768116c6248c7" providerId="LiveId" clId="{0639A643-B577-465F-915B-0DD6CF527683}"/>
    <pc:docChg chg="custSel modSld">
      <pc:chgData name=" " userId="4dd768116c6248c7" providerId="LiveId" clId="{0639A643-B577-465F-915B-0DD6CF527683}" dt="2021-07-07T18:13:08.107" v="3" actId="478"/>
      <pc:docMkLst>
        <pc:docMk/>
      </pc:docMkLst>
      <pc:sldChg chg="delSp mod">
        <pc:chgData name=" " userId="4dd768116c6248c7" providerId="LiveId" clId="{0639A643-B577-465F-915B-0DD6CF527683}" dt="2021-07-07T18:13:08.107" v="3" actId="478"/>
        <pc:sldMkLst>
          <pc:docMk/>
          <pc:sldMk cId="4067310698" sldId="2134959163"/>
        </pc:sldMkLst>
        <pc:picChg chg="del">
          <ac:chgData name=" " userId="4dd768116c6248c7" providerId="LiveId" clId="{0639A643-B577-465F-915B-0DD6CF527683}" dt="2021-07-07T18:13:08.107" v="3" actId="478"/>
          <ac:picMkLst>
            <pc:docMk/>
            <pc:sldMk cId="4067310698" sldId="2134959163"/>
            <ac:picMk id="3" creationId="{932577F7-B089-A84E-B990-E804B7109F38}"/>
          </ac:picMkLst>
        </pc:picChg>
      </pc:sldChg>
      <pc:sldChg chg="delSp mod">
        <pc:chgData name=" " userId="4dd768116c6248c7" providerId="LiveId" clId="{0639A643-B577-465F-915B-0DD6CF527683}" dt="2021-07-07T18:13:00.090" v="1" actId="478"/>
        <pc:sldMkLst>
          <pc:docMk/>
          <pc:sldMk cId="2639843235" sldId="2134959164"/>
        </pc:sldMkLst>
        <pc:picChg chg="del">
          <ac:chgData name=" " userId="4dd768116c6248c7" providerId="LiveId" clId="{0639A643-B577-465F-915B-0DD6CF527683}" dt="2021-07-07T18:13:00.090" v="1" actId="478"/>
          <ac:picMkLst>
            <pc:docMk/>
            <pc:sldMk cId="2639843235" sldId="2134959164"/>
            <ac:picMk id="7" creationId="{0CC1EF41-6031-4D3D-BA66-D34FADDCF892}"/>
          </ac:picMkLst>
        </pc:picChg>
      </pc:sldChg>
      <pc:sldChg chg="delSp mod">
        <pc:chgData name=" " userId="4dd768116c6248c7" providerId="LiveId" clId="{0639A643-B577-465F-915B-0DD6CF527683}" dt="2021-07-07T18:12:54.646" v="0" actId="478"/>
        <pc:sldMkLst>
          <pc:docMk/>
          <pc:sldMk cId="2294143250" sldId="2134959165"/>
        </pc:sldMkLst>
        <pc:picChg chg="del">
          <ac:chgData name=" " userId="4dd768116c6248c7" providerId="LiveId" clId="{0639A643-B577-465F-915B-0DD6CF527683}" dt="2021-07-07T18:12:54.646" v="0" actId="478"/>
          <ac:picMkLst>
            <pc:docMk/>
            <pc:sldMk cId="2294143250" sldId="2134959165"/>
            <ac:picMk id="7" creationId="{8FCCA98B-6C41-47F4-9534-2C0FD850E88A}"/>
          </ac:picMkLst>
        </pc:picChg>
      </pc:sldChg>
      <pc:sldChg chg="delSp mod">
        <pc:chgData name=" " userId="4dd768116c6248c7" providerId="LiveId" clId="{0639A643-B577-465F-915B-0DD6CF527683}" dt="2021-07-07T18:13:04.239" v="2" actId="478"/>
        <pc:sldMkLst>
          <pc:docMk/>
          <pc:sldMk cId="3910012323" sldId="2134959166"/>
        </pc:sldMkLst>
        <pc:picChg chg="del">
          <ac:chgData name=" " userId="4dd768116c6248c7" providerId="LiveId" clId="{0639A643-B577-465F-915B-0DD6CF527683}" dt="2021-07-07T18:13:04.239" v="2" actId="478"/>
          <ac:picMkLst>
            <pc:docMk/>
            <pc:sldMk cId="3910012323" sldId="2134959166"/>
            <ac:picMk id="8" creationId="{5655B370-EC24-47F4-BD6B-5763F7D75CA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89025B79-E3E6-463A-A583-18EC3749C04A}" type="datetimeFigureOut">
              <a:rPr lang="en-US" smtClean="0"/>
              <a:t>6/26/2023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8D1B9DA9-CBD0-4E5D-9637-9E188F194E64}" type="slidenum">
              <a:rPr lang="en-US" smtClean="0"/>
              <a:t>‹#›</a:t>
            </a:fld>
            <a:endParaRPr lang="en-US" dirty="0"/>
          </a:p>
        </p:txBody>
      </p:sp>
    </p:spTree>
    <p:extLst>
      <p:ext uri="{BB962C8B-B14F-4D97-AF65-F5344CB8AC3E}">
        <p14:creationId xmlns:p14="http://schemas.microsoft.com/office/powerpoint/2010/main" val="39410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AC30113-5580-4101-BC4C-F89E72B27CC9}" type="datetimeFigureOut">
              <a:rPr lang="en-US" smtClean="0"/>
              <a:t>6/26/2023</a:t>
            </a:fld>
            <a:endParaRPr lang="en-US" dirty="0"/>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964B3C5-DA3E-4143-98B4-769D3F9DC4E2}" type="slidenum">
              <a:rPr lang="en-US" smtClean="0"/>
              <a:t>‹#›</a:t>
            </a:fld>
            <a:endParaRPr lang="en-US" dirty="0"/>
          </a:p>
        </p:txBody>
      </p:sp>
    </p:spTree>
    <p:extLst>
      <p:ext uri="{BB962C8B-B14F-4D97-AF65-F5344CB8AC3E}">
        <p14:creationId xmlns:p14="http://schemas.microsoft.com/office/powerpoint/2010/main" val="130358354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4B3C5-DA3E-4143-98B4-769D3F9DC4E2}" type="slidenum">
              <a:rPr lang="en-US" smtClean="0"/>
              <a:t>5</a:t>
            </a:fld>
            <a:endParaRPr lang="en-US" dirty="0"/>
          </a:p>
        </p:txBody>
      </p:sp>
    </p:spTree>
    <p:extLst>
      <p:ext uri="{BB962C8B-B14F-4D97-AF65-F5344CB8AC3E}">
        <p14:creationId xmlns:p14="http://schemas.microsoft.com/office/powerpoint/2010/main" val="185050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4B3C5-DA3E-4143-98B4-769D3F9DC4E2}" type="slidenum">
              <a:rPr lang="en-US" smtClean="0"/>
              <a:t>6</a:t>
            </a:fld>
            <a:endParaRPr lang="en-US" dirty="0"/>
          </a:p>
        </p:txBody>
      </p:sp>
    </p:spTree>
    <p:extLst>
      <p:ext uri="{BB962C8B-B14F-4D97-AF65-F5344CB8AC3E}">
        <p14:creationId xmlns:p14="http://schemas.microsoft.com/office/powerpoint/2010/main" val="252398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4B3C5-DA3E-4143-98B4-769D3F9DC4E2}" type="slidenum">
              <a:rPr lang="en-US" smtClean="0"/>
              <a:t>7</a:t>
            </a:fld>
            <a:endParaRPr lang="en-US" dirty="0"/>
          </a:p>
        </p:txBody>
      </p:sp>
    </p:spTree>
    <p:extLst>
      <p:ext uri="{BB962C8B-B14F-4D97-AF65-F5344CB8AC3E}">
        <p14:creationId xmlns:p14="http://schemas.microsoft.com/office/powerpoint/2010/main" val="723106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79011D-8BEC-7F4E-B9AB-CD63C94FDA1E}"/>
              </a:ext>
            </a:extLst>
          </p:cNvPr>
          <p:cNvSpPr txBox="1">
            <a:spLocks/>
          </p:cNvSpPr>
          <p:nvPr userDrawn="1"/>
        </p:nvSpPr>
        <p:spPr>
          <a:xfrm>
            <a:off x="0" y="6385720"/>
            <a:ext cx="12192000" cy="250391"/>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5000"/>
              </a:lnSpc>
            </a:pPr>
            <a:r>
              <a:rPr lang="en-US" sz="650" b="0" dirty="0">
                <a:solidFill>
                  <a:schemeClr val="bg2">
                    <a:lumMod val="10000"/>
                  </a:schemeClr>
                </a:solidFill>
              </a:rPr>
              <a:t>© 2021, Toledo Public Schools. | All rights reserved.</a:t>
            </a:r>
          </a:p>
        </p:txBody>
      </p:sp>
      <p:pic>
        <p:nvPicPr>
          <p:cNvPr id="8" name="Picture 7">
            <a:extLst>
              <a:ext uri="{FF2B5EF4-FFF2-40B4-BE49-F238E27FC236}">
                <a16:creationId xmlns:a16="http://schemas.microsoft.com/office/drawing/2014/main" id="{7B861B5E-4233-B842-878B-55CD630F87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4206239"/>
          </a:xfrm>
          <a:prstGeom prst="rect">
            <a:avLst/>
          </a:prstGeom>
        </p:spPr>
      </p:pic>
      <p:sp>
        <p:nvSpPr>
          <p:cNvPr id="9" name="Rectangle 8">
            <a:extLst>
              <a:ext uri="{FF2B5EF4-FFF2-40B4-BE49-F238E27FC236}">
                <a16:creationId xmlns:a16="http://schemas.microsoft.com/office/drawing/2014/main" id="{457001BC-FB50-9D40-8A8F-D4933CCD61A8}"/>
              </a:ext>
            </a:extLst>
          </p:cNvPr>
          <p:cNvSpPr/>
          <p:nvPr userDrawn="1"/>
        </p:nvSpPr>
        <p:spPr>
          <a:xfrm>
            <a:off x="0" y="0"/>
            <a:ext cx="12192000" cy="420624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10" name="Text Placeholder 2">
            <a:extLst>
              <a:ext uri="{FF2B5EF4-FFF2-40B4-BE49-F238E27FC236}">
                <a16:creationId xmlns:a16="http://schemas.microsoft.com/office/drawing/2014/main" id="{E3967D21-8581-844D-B7BF-739FD7CCF60D}"/>
              </a:ext>
            </a:extLst>
          </p:cNvPr>
          <p:cNvSpPr>
            <a:spLocks noGrp="1"/>
          </p:cNvSpPr>
          <p:nvPr>
            <p:ph type="body" sz="quarter" idx="10"/>
          </p:nvPr>
        </p:nvSpPr>
        <p:spPr>
          <a:xfrm>
            <a:off x="493184" y="2025220"/>
            <a:ext cx="11205633" cy="613833"/>
          </a:xfrm>
          <a:prstGeom prst="rect">
            <a:avLst/>
          </a:prstGeom>
        </p:spPr>
        <p:txBody>
          <a:bodyPr anchor="b"/>
          <a:lstStyle>
            <a:lvl1pPr marL="0" indent="0" algn="ctr">
              <a:lnSpc>
                <a:spcPct val="110000"/>
              </a:lnSpc>
              <a:spcBef>
                <a:spcPts val="400"/>
              </a:spcBef>
              <a:buNone/>
              <a:defRPr sz="1600" spc="200" baseline="0">
                <a:solidFill>
                  <a:schemeClr val="tx2"/>
                </a:solidFill>
              </a:defRPr>
            </a:lvl1pPr>
          </a:lstStyle>
          <a:p>
            <a:pPr lvl="0"/>
            <a:endParaRPr lang="en-US" dirty="0"/>
          </a:p>
        </p:txBody>
      </p:sp>
      <p:sp>
        <p:nvSpPr>
          <p:cNvPr id="11" name="Text Placeholder 22">
            <a:extLst>
              <a:ext uri="{FF2B5EF4-FFF2-40B4-BE49-F238E27FC236}">
                <a16:creationId xmlns:a16="http://schemas.microsoft.com/office/drawing/2014/main" id="{52CB6118-9678-1547-8579-89F77D62D720}"/>
              </a:ext>
            </a:extLst>
          </p:cNvPr>
          <p:cNvSpPr>
            <a:spLocks noGrp="1"/>
          </p:cNvSpPr>
          <p:nvPr>
            <p:ph type="body" sz="quarter" idx="11"/>
          </p:nvPr>
        </p:nvSpPr>
        <p:spPr>
          <a:xfrm>
            <a:off x="493184" y="2710149"/>
            <a:ext cx="11205633" cy="1184635"/>
          </a:xfrm>
          <a:prstGeom prst="rect">
            <a:avLst/>
          </a:prstGeom>
        </p:spPr>
        <p:txBody>
          <a:bodyPr anchor="t"/>
          <a:lstStyle>
            <a:lvl1pPr marL="0" indent="0" algn="ctr">
              <a:lnSpc>
                <a:spcPct val="110000"/>
              </a:lnSpc>
              <a:spcBef>
                <a:spcPts val="400"/>
              </a:spcBef>
              <a:buNone/>
              <a:defRPr sz="5400" b="1" spc="240" baseline="0">
                <a:solidFill>
                  <a:schemeClr val="tx2"/>
                </a:solidFill>
              </a:defRPr>
            </a:lvl1pPr>
            <a:lvl2pPr marL="609554" indent="0">
              <a:buNone/>
              <a:defRPr/>
            </a:lvl2pPr>
          </a:lstStyle>
          <a:p>
            <a:pPr lvl="0"/>
            <a:r>
              <a:rPr lang="en-US" dirty="0"/>
              <a:t>Click to edit</a:t>
            </a:r>
          </a:p>
        </p:txBody>
      </p:sp>
      <p:pic>
        <p:nvPicPr>
          <p:cNvPr id="12" name="Picture 11">
            <a:extLst>
              <a:ext uri="{FF2B5EF4-FFF2-40B4-BE49-F238E27FC236}">
                <a16:creationId xmlns:a16="http://schemas.microsoft.com/office/drawing/2014/main" id="{DFB8898E-B852-455E-AF38-245C06C80638}"/>
              </a:ext>
            </a:extLst>
          </p:cNvPr>
          <p:cNvPicPr>
            <a:picLocks noChangeAspect="1"/>
          </p:cNvPicPr>
          <p:nvPr userDrawn="1"/>
        </p:nvPicPr>
        <p:blipFill>
          <a:blip r:embed="rId4"/>
          <a:stretch>
            <a:fillRect/>
          </a:stretch>
        </p:blipFill>
        <p:spPr>
          <a:xfrm>
            <a:off x="3747718" y="4904002"/>
            <a:ext cx="4696563" cy="1268774"/>
          </a:xfrm>
          <a:prstGeom prst="rect">
            <a:avLst/>
          </a:prstGeom>
        </p:spPr>
      </p:pic>
    </p:spTree>
    <p:custDataLst>
      <p:tags r:id="rId1"/>
    </p:custDataLst>
    <p:extLst>
      <p:ext uri="{BB962C8B-B14F-4D97-AF65-F5344CB8AC3E}">
        <p14:creationId xmlns:p14="http://schemas.microsoft.com/office/powerpoint/2010/main" val="14093227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3 Column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844F9F0-AB47-1944-A681-40DF8DF56285}"/>
              </a:ext>
            </a:extLst>
          </p:cNvPr>
          <p:cNvSpPr>
            <a:spLocks noGrp="1"/>
          </p:cNvSpPr>
          <p:nvPr>
            <p:ph type="title" hasCustomPrompt="1"/>
          </p:nvPr>
        </p:nvSpPr>
        <p:spPr>
          <a:xfrm>
            <a:off x="1021080" y="125301"/>
            <a:ext cx="10149840" cy="865299"/>
          </a:xfrm>
          <a:prstGeom prst="rect">
            <a:avLst/>
          </a:prstGeom>
        </p:spPr>
        <p:txBody>
          <a:bodyPr lIns="0" tIns="0" rIns="0" bIns="0" anchor="b"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sp>
        <p:nvSpPr>
          <p:cNvPr id="9" name="Text Placeholder 7">
            <a:extLst>
              <a:ext uri="{FF2B5EF4-FFF2-40B4-BE49-F238E27FC236}">
                <a16:creationId xmlns:a16="http://schemas.microsoft.com/office/drawing/2014/main" id="{20E9046F-4B7A-8940-91CE-FE999702664B}"/>
              </a:ext>
            </a:extLst>
          </p:cNvPr>
          <p:cNvSpPr>
            <a:spLocks noGrp="1"/>
          </p:cNvSpPr>
          <p:nvPr>
            <p:ph type="body" sz="quarter" idx="10"/>
          </p:nvPr>
        </p:nvSpPr>
        <p:spPr>
          <a:xfrm>
            <a:off x="1021080" y="1025802"/>
            <a:ext cx="10149840" cy="352172"/>
          </a:xfrm>
          <a:prstGeom prst="rect">
            <a:avLst/>
          </a:prstGeom>
        </p:spPr>
        <p:txBody>
          <a:bodyPr/>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CEBFB621-834A-4D49-BA13-36706F99AE86}"/>
              </a:ext>
            </a:extLst>
          </p:cNvPr>
          <p:cNvSpPr>
            <a:spLocks noGrp="1"/>
          </p:cNvSpPr>
          <p:nvPr>
            <p:ph idx="1"/>
          </p:nvPr>
        </p:nvSpPr>
        <p:spPr>
          <a:xfrm>
            <a:off x="102108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7DB1121-D66B-574C-B74D-DBC7DAAA2CCC}"/>
              </a:ext>
            </a:extLst>
          </p:cNvPr>
          <p:cNvSpPr>
            <a:spLocks noGrp="1"/>
          </p:cNvSpPr>
          <p:nvPr>
            <p:ph idx="16"/>
          </p:nvPr>
        </p:nvSpPr>
        <p:spPr>
          <a:xfrm>
            <a:off x="449580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B565D277-7C95-844F-A495-83F5CEA92B93}"/>
              </a:ext>
            </a:extLst>
          </p:cNvPr>
          <p:cNvSpPr>
            <a:spLocks noGrp="1"/>
          </p:cNvSpPr>
          <p:nvPr>
            <p:ph idx="17"/>
          </p:nvPr>
        </p:nvSpPr>
        <p:spPr>
          <a:xfrm>
            <a:off x="797052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287FBE9-1890-4D08-BCCD-7DC9530D11F4}"/>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3252526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4FFD06-9B33-D042-979B-F5A681D753A6}"/>
              </a:ext>
            </a:extLst>
          </p:cNvPr>
          <p:cNvSpPr>
            <a:spLocks noGrp="1"/>
          </p:cNvSpPr>
          <p:nvPr>
            <p:ph type="title" hasCustomPrompt="1"/>
          </p:nvPr>
        </p:nvSpPr>
        <p:spPr>
          <a:xfrm>
            <a:off x="1021080" y="125301"/>
            <a:ext cx="10149840" cy="865299"/>
          </a:xfrm>
          <a:prstGeom prst="rect">
            <a:avLst/>
          </a:prstGeom>
        </p:spPr>
        <p:txBody>
          <a:bodyPr lIns="0" tIns="0" rIns="0" bIns="0" anchor="b"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sp>
        <p:nvSpPr>
          <p:cNvPr id="5" name="Text Placeholder 7">
            <a:extLst>
              <a:ext uri="{FF2B5EF4-FFF2-40B4-BE49-F238E27FC236}">
                <a16:creationId xmlns:a16="http://schemas.microsoft.com/office/drawing/2014/main" id="{0FFB1C25-0004-664B-9A2D-AA2CFC8362F4}"/>
              </a:ext>
            </a:extLst>
          </p:cNvPr>
          <p:cNvSpPr>
            <a:spLocks noGrp="1"/>
          </p:cNvSpPr>
          <p:nvPr>
            <p:ph type="body" sz="quarter" idx="10"/>
          </p:nvPr>
        </p:nvSpPr>
        <p:spPr>
          <a:xfrm>
            <a:off x="1021080" y="1025802"/>
            <a:ext cx="10149840" cy="352172"/>
          </a:xfrm>
          <a:prstGeom prst="rect">
            <a:avLst/>
          </a:prstGeom>
        </p:spPr>
        <p:txBody>
          <a:bodyPr/>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pic>
        <p:nvPicPr>
          <p:cNvPr id="6" name="Picture 5">
            <a:extLst>
              <a:ext uri="{FF2B5EF4-FFF2-40B4-BE49-F238E27FC236}">
                <a16:creationId xmlns:a16="http://schemas.microsoft.com/office/drawing/2014/main" id="{4B6EDDA5-340A-47AF-B886-233DAC0BE79B}"/>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13551899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rtitle, 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E8F48E4-E3B8-9141-B410-F4C79F3E650E}"/>
              </a:ext>
            </a:extLst>
          </p:cNvPr>
          <p:cNvSpPr>
            <a:spLocks noGrp="1"/>
          </p:cNvSpPr>
          <p:nvPr>
            <p:ph idx="1"/>
          </p:nvPr>
        </p:nvSpPr>
        <p:spPr>
          <a:xfrm>
            <a:off x="1021080" y="1887263"/>
            <a:ext cx="10149840"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DB7AA50F-0A58-2542-B4D0-2B8DFB41A0BB}"/>
              </a:ext>
            </a:extLst>
          </p:cNvPr>
          <p:cNvSpPr>
            <a:spLocks noGrp="1"/>
          </p:cNvSpPr>
          <p:nvPr>
            <p:ph type="title" hasCustomPrompt="1"/>
          </p:nvPr>
        </p:nvSpPr>
        <p:spPr>
          <a:xfrm>
            <a:off x="1021080" y="523775"/>
            <a:ext cx="10149840" cy="731520"/>
          </a:xfrm>
          <a:prstGeom prst="rect">
            <a:avLst/>
          </a:prstGeom>
        </p:spPr>
        <p:txBody>
          <a:bodyPr lIns="0" tIns="0" rIns="0" bIns="0" anchor="t"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sp>
        <p:nvSpPr>
          <p:cNvPr id="6" name="Text Placeholder 7">
            <a:extLst>
              <a:ext uri="{FF2B5EF4-FFF2-40B4-BE49-F238E27FC236}">
                <a16:creationId xmlns:a16="http://schemas.microsoft.com/office/drawing/2014/main" id="{5B5C6FB5-5CA2-F640-8F55-4CAD37A9D231}"/>
              </a:ext>
            </a:extLst>
          </p:cNvPr>
          <p:cNvSpPr>
            <a:spLocks noGrp="1"/>
          </p:cNvSpPr>
          <p:nvPr>
            <p:ph type="body" sz="quarter" idx="10"/>
          </p:nvPr>
        </p:nvSpPr>
        <p:spPr>
          <a:xfrm>
            <a:off x="1021080" y="0"/>
            <a:ext cx="10149840" cy="518086"/>
          </a:xfrm>
          <a:prstGeom prst="rect">
            <a:avLst/>
          </a:prstGeom>
        </p:spPr>
        <p:txBody>
          <a:bodyPr anchor="b"/>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sp>
        <p:nvSpPr>
          <p:cNvPr id="2" name="TextBox 1">
            <a:extLst>
              <a:ext uri="{FF2B5EF4-FFF2-40B4-BE49-F238E27FC236}">
                <a16:creationId xmlns:a16="http://schemas.microsoft.com/office/drawing/2014/main" id="{99B793ED-1ECE-9F49-8E25-AB2B068A7D96}"/>
              </a:ext>
            </a:extLst>
          </p:cNvPr>
          <p:cNvSpPr txBox="1"/>
          <p:nvPr userDrawn="1"/>
        </p:nvSpPr>
        <p:spPr>
          <a:xfrm>
            <a:off x="5003800" y="1066800"/>
            <a:ext cx="0" cy="0"/>
          </a:xfrm>
          <a:prstGeom prst="rect">
            <a:avLst/>
          </a:prstGeom>
        </p:spPr>
        <p:txBody>
          <a:bodyPr wrap="none" lIns="0" tIns="0" rIns="0" bIns="0" rtlCol="0" anchor="t" anchorCtr="0">
            <a:noAutofit/>
          </a:bodyPr>
          <a:lstStyle/>
          <a:p>
            <a:pPr algn="l"/>
            <a:endParaRPr lang="en-US" sz="1200" b="0" dirty="0"/>
          </a:p>
        </p:txBody>
      </p:sp>
      <p:pic>
        <p:nvPicPr>
          <p:cNvPr id="8" name="Picture 7">
            <a:extLst>
              <a:ext uri="{FF2B5EF4-FFF2-40B4-BE49-F238E27FC236}">
                <a16:creationId xmlns:a16="http://schemas.microsoft.com/office/drawing/2014/main" id="{CA583B0C-13F1-421A-A3B9-F23C83A9F6E8}"/>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23536625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Title, and 2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F30547-F5A1-6744-AD31-7042F0203B49}"/>
              </a:ext>
            </a:extLst>
          </p:cNvPr>
          <p:cNvSpPr>
            <a:spLocks noGrp="1"/>
          </p:cNvSpPr>
          <p:nvPr>
            <p:ph idx="1"/>
          </p:nvPr>
        </p:nvSpPr>
        <p:spPr>
          <a:xfrm>
            <a:off x="1021079" y="1883664"/>
            <a:ext cx="4905413"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04C4947-22D7-8043-AC4E-C623130F96C5}"/>
              </a:ext>
            </a:extLst>
          </p:cNvPr>
          <p:cNvSpPr>
            <a:spLocks noGrp="1"/>
          </p:cNvSpPr>
          <p:nvPr>
            <p:ph idx="14"/>
          </p:nvPr>
        </p:nvSpPr>
        <p:spPr>
          <a:xfrm>
            <a:off x="6256536" y="1883664"/>
            <a:ext cx="4914384"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AE579C71-4A73-6F43-98B1-27C1FC3045B9}"/>
              </a:ext>
            </a:extLst>
          </p:cNvPr>
          <p:cNvSpPr>
            <a:spLocks noGrp="1"/>
          </p:cNvSpPr>
          <p:nvPr>
            <p:ph type="body" sz="quarter" idx="10"/>
          </p:nvPr>
        </p:nvSpPr>
        <p:spPr>
          <a:xfrm>
            <a:off x="1021080" y="0"/>
            <a:ext cx="10149840" cy="518086"/>
          </a:xfrm>
          <a:prstGeom prst="rect">
            <a:avLst/>
          </a:prstGeom>
        </p:spPr>
        <p:txBody>
          <a:bodyPr anchor="b"/>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sp>
        <p:nvSpPr>
          <p:cNvPr id="7" name="Title 1">
            <a:extLst>
              <a:ext uri="{FF2B5EF4-FFF2-40B4-BE49-F238E27FC236}">
                <a16:creationId xmlns:a16="http://schemas.microsoft.com/office/drawing/2014/main" id="{37E1B1DB-D43B-C14C-B5E2-24ACA4BF7934}"/>
              </a:ext>
            </a:extLst>
          </p:cNvPr>
          <p:cNvSpPr>
            <a:spLocks noGrp="1"/>
          </p:cNvSpPr>
          <p:nvPr>
            <p:ph type="title" hasCustomPrompt="1"/>
          </p:nvPr>
        </p:nvSpPr>
        <p:spPr>
          <a:xfrm>
            <a:off x="1021080" y="523775"/>
            <a:ext cx="10149840" cy="731520"/>
          </a:xfrm>
          <a:prstGeom prst="rect">
            <a:avLst/>
          </a:prstGeom>
        </p:spPr>
        <p:txBody>
          <a:bodyPr lIns="0" tIns="0" rIns="0" bIns="0" anchor="t"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6" name="Picture 5">
            <a:extLst>
              <a:ext uri="{FF2B5EF4-FFF2-40B4-BE49-F238E27FC236}">
                <a16:creationId xmlns:a16="http://schemas.microsoft.com/office/drawing/2014/main" id="{4061B58C-62E9-4E5B-9C3E-113C9C880C2B}"/>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116142415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rtitle, Title, and 2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F30547-F5A1-6744-AD31-7042F0203B49}"/>
              </a:ext>
            </a:extLst>
          </p:cNvPr>
          <p:cNvSpPr>
            <a:spLocks noGrp="1"/>
          </p:cNvSpPr>
          <p:nvPr>
            <p:ph idx="1"/>
          </p:nvPr>
        </p:nvSpPr>
        <p:spPr>
          <a:xfrm>
            <a:off x="1021079" y="1883664"/>
            <a:ext cx="4905413"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04C4947-22D7-8043-AC4E-C623130F96C5}"/>
              </a:ext>
            </a:extLst>
          </p:cNvPr>
          <p:cNvSpPr>
            <a:spLocks noGrp="1"/>
          </p:cNvSpPr>
          <p:nvPr>
            <p:ph idx="14"/>
          </p:nvPr>
        </p:nvSpPr>
        <p:spPr>
          <a:xfrm>
            <a:off x="6256536" y="1883664"/>
            <a:ext cx="4914384"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AE579C71-4A73-6F43-98B1-27C1FC3045B9}"/>
              </a:ext>
            </a:extLst>
          </p:cNvPr>
          <p:cNvSpPr>
            <a:spLocks noGrp="1"/>
          </p:cNvSpPr>
          <p:nvPr>
            <p:ph type="body" sz="quarter" idx="10"/>
          </p:nvPr>
        </p:nvSpPr>
        <p:spPr>
          <a:xfrm>
            <a:off x="1021080" y="0"/>
            <a:ext cx="10149840" cy="518086"/>
          </a:xfrm>
          <a:prstGeom prst="rect">
            <a:avLst/>
          </a:prstGeom>
        </p:spPr>
        <p:txBody>
          <a:bodyPr anchor="b"/>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sp>
        <p:nvSpPr>
          <p:cNvPr id="7" name="Title 1">
            <a:extLst>
              <a:ext uri="{FF2B5EF4-FFF2-40B4-BE49-F238E27FC236}">
                <a16:creationId xmlns:a16="http://schemas.microsoft.com/office/drawing/2014/main" id="{37E1B1DB-D43B-C14C-B5E2-24ACA4BF7934}"/>
              </a:ext>
            </a:extLst>
          </p:cNvPr>
          <p:cNvSpPr>
            <a:spLocks noGrp="1"/>
          </p:cNvSpPr>
          <p:nvPr>
            <p:ph type="title" hasCustomPrompt="1"/>
          </p:nvPr>
        </p:nvSpPr>
        <p:spPr>
          <a:xfrm>
            <a:off x="1021080" y="523775"/>
            <a:ext cx="10149840" cy="731520"/>
          </a:xfrm>
          <a:prstGeom prst="rect">
            <a:avLst/>
          </a:prstGeom>
        </p:spPr>
        <p:txBody>
          <a:bodyPr lIns="0" tIns="0" rIns="0" bIns="0" anchor="t"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17" name="Picture 16">
            <a:extLst>
              <a:ext uri="{FF2B5EF4-FFF2-40B4-BE49-F238E27FC236}">
                <a16:creationId xmlns:a16="http://schemas.microsoft.com/office/drawing/2014/main" id="{6E76526C-9955-4B3E-8590-CC9647C66188}"/>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15906725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rtitle and Title Only">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7E34FEB-A313-E34E-B9CA-94536BA99DF6}"/>
              </a:ext>
            </a:extLst>
          </p:cNvPr>
          <p:cNvSpPr>
            <a:spLocks noGrp="1"/>
          </p:cNvSpPr>
          <p:nvPr>
            <p:ph type="body" sz="quarter" idx="10"/>
          </p:nvPr>
        </p:nvSpPr>
        <p:spPr>
          <a:xfrm>
            <a:off x="1021080" y="0"/>
            <a:ext cx="10149840" cy="518086"/>
          </a:xfrm>
          <a:prstGeom prst="rect">
            <a:avLst/>
          </a:prstGeom>
        </p:spPr>
        <p:txBody>
          <a:bodyPr anchor="b"/>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sp>
        <p:nvSpPr>
          <p:cNvPr id="6" name="Title 1">
            <a:extLst>
              <a:ext uri="{FF2B5EF4-FFF2-40B4-BE49-F238E27FC236}">
                <a16:creationId xmlns:a16="http://schemas.microsoft.com/office/drawing/2014/main" id="{701A17A4-8FD4-6D40-90AF-1C7B94D536C2}"/>
              </a:ext>
            </a:extLst>
          </p:cNvPr>
          <p:cNvSpPr>
            <a:spLocks noGrp="1"/>
          </p:cNvSpPr>
          <p:nvPr>
            <p:ph type="title" hasCustomPrompt="1"/>
          </p:nvPr>
        </p:nvSpPr>
        <p:spPr>
          <a:xfrm>
            <a:off x="1021080" y="523775"/>
            <a:ext cx="10149840" cy="731520"/>
          </a:xfrm>
          <a:prstGeom prst="rect">
            <a:avLst/>
          </a:prstGeom>
        </p:spPr>
        <p:txBody>
          <a:bodyPr lIns="0" tIns="0" rIns="0" bIns="0" anchor="t"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4" name="Picture 3">
            <a:extLst>
              <a:ext uri="{FF2B5EF4-FFF2-40B4-BE49-F238E27FC236}">
                <a16:creationId xmlns:a16="http://schemas.microsoft.com/office/drawing/2014/main" id="{C23C7BD5-9AA5-47BF-8423-6514134EDE6D}"/>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27543934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1B5A1E-D2BC-40A4-8FFB-19AB96DBBFAF}"/>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8504993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909A43-994E-1D45-AAEA-745234064B6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2" name="Rectangle 1">
            <a:extLst>
              <a:ext uri="{FF2B5EF4-FFF2-40B4-BE49-F238E27FC236}">
                <a16:creationId xmlns:a16="http://schemas.microsoft.com/office/drawing/2014/main" id="{DD45193B-1E19-194D-B2DB-295547A90C4B}"/>
              </a:ext>
            </a:extLst>
          </p:cNvPr>
          <p:cNvSpPr/>
          <p:nvPr userDrawn="1"/>
        </p:nvSpPr>
        <p:spPr>
          <a:xfrm>
            <a:off x="0" y="0"/>
            <a:ext cx="12192000" cy="3429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12" name="Text Placeholder 2">
            <a:extLst>
              <a:ext uri="{FF2B5EF4-FFF2-40B4-BE49-F238E27FC236}">
                <a16:creationId xmlns:a16="http://schemas.microsoft.com/office/drawing/2014/main" id="{09CCA18C-27C0-354E-9937-5D2325E919BA}"/>
              </a:ext>
            </a:extLst>
          </p:cNvPr>
          <p:cNvSpPr>
            <a:spLocks noGrp="1"/>
          </p:cNvSpPr>
          <p:nvPr>
            <p:ph type="body" sz="quarter" idx="10"/>
          </p:nvPr>
        </p:nvSpPr>
        <p:spPr>
          <a:xfrm>
            <a:off x="493184" y="927940"/>
            <a:ext cx="11205633" cy="613833"/>
          </a:xfrm>
          <a:prstGeom prst="rect">
            <a:avLst/>
          </a:prstGeom>
        </p:spPr>
        <p:txBody>
          <a:bodyPr anchor="b"/>
          <a:lstStyle>
            <a:lvl1pPr marL="0" indent="0" algn="ctr">
              <a:lnSpc>
                <a:spcPct val="110000"/>
              </a:lnSpc>
              <a:spcBef>
                <a:spcPts val="400"/>
              </a:spcBef>
              <a:buNone/>
              <a:defRPr sz="1600" spc="200" baseline="0">
                <a:solidFill>
                  <a:schemeClr val="tx2"/>
                </a:solidFill>
              </a:defRPr>
            </a:lvl1pPr>
          </a:lstStyle>
          <a:p>
            <a:pPr lvl="0"/>
            <a:endParaRPr lang="en-US" dirty="0"/>
          </a:p>
        </p:txBody>
      </p:sp>
      <p:sp>
        <p:nvSpPr>
          <p:cNvPr id="13" name="Text Placeholder 22">
            <a:extLst>
              <a:ext uri="{FF2B5EF4-FFF2-40B4-BE49-F238E27FC236}">
                <a16:creationId xmlns:a16="http://schemas.microsoft.com/office/drawing/2014/main" id="{F2C068EA-94B5-2A48-8A7B-468DD4546058}"/>
              </a:ext>
            </a:extLst>
          </p:cNvPr>
          <p:cNvSpPr>
            <a:spLocks noGrp="1"/>
          </p:cNvSpPr>
          <p:nvPr>
            <p:ph type="body" sz="quarter" idx="11"/>
          </p:nvPr>
        </p:nvSpPr>
        <p:spPr>
          <a:xfrm>
            <a:off x="493184" y="1612869"/>
            <a:ext cx="11205633" cy="1184635"/>
          </a:xfrm>
          <a:prstGeom prst="rect">
            <a:avLst/>
          </a:prstGeom>
        </p:spPr>
        <p:txBody>
          <a:bodyPr anchor="t"/>
          <a:lstStyle>
            <a:lvl1pPr marL="0" indent="0" algn="ctr">
              <a:lnSpc>
                <a:spcPct val="110000"/>
              </a:lnSpc>
              <a:spcBef>
                <a:spcPts val="400"/>
              </a:spcBef>
              <a:buNone/>
              <a:defRPr sz="5400" b="1" spc="240" baseline="0">
                <a:solidFill>
                  <a:schemeClr val="tx2"/>
                </a:solidFill>
              </a:defRPr>
            </a:lvl1pPr>
            <a:lvl2pPr marL="609554" indent="0">
              <a:buNone/>
              <a:defRPr/>
            </a:lvl2pPr>
          </a:lstStyle>
          <a:p>
            <a:pPr lvl="0"/>
            <a:r>
              <a:rPr lang="en-US" dirty="0"/>
              <a:t>Click to edit</a:t>
            </a:r>
          </a:p>
        </p:txBody>
      </p:sp>
      <p:sp>
        <p:nvSpPr>
          <p:cNvPr id="14" name="Text Placeholder 2">
            <a:extLst>
              <a:ext uri="{FF2B5EF4-FFF2-40B4-BE49-F238E27FC236}">
                <a16:creationId xmlns:a16="http://schemas.microsoft.com/office/drawing/2014/main" id="{07A8ECCF-58D7-FC44-B4E4-78A664DF2E12}"/>
              </a:ext>
            </a:extLst>
          </p:cNvPr>
          <p:cNvSpPr>
            <a:spLocks noGrp="1"/>
          </p:cNvSpPr>
          <p:nvPr>
            <p:ph type="body" sz="quarter" idx="12"/>
          </p:nvPr>
        </p:nvSpPr>
        <p:spPr>
          <a:xfrm>
            <a:off x="493184" y="3808513"/>
            <a:ext cx="11205633" cy="613833"/>
          </a:xfrm>
          <a:prstGeom prst="rect">
            <a:avLst/>
          </a:prstGeom>
        </p:spPr>
        <p:txBody>
          <a:bodyPr anchor="b"/>
          <a:lstStyle>
            <a:lvl1pPr marL="0" indent="0" algn="ctr">
              <a:lnSpc>
                <a:spcPct val="110000"/>
              </a:lnSpc>
              <a:spcBef>
                <a:spcPts val="400"/>
              </a:spcBef>
              <a:buNone/>
              <a:defRPr sz="1600" spc="200" baseline="0">
                <a:solidFill>
                  <a:schemeClr val="tx1"/>
                </a:solidFill>
              </a:defRPr>
            </a:lvl1pPr>
          </a:lstStyle>
          <a:p>
            <a:pPr lvl="0"/>
            <a:endParaRPr lang="en-US" dirty="0"/>
          </a:p>
        </p:txBody>
      </p:sp>
      <p:sp>
        <p:nvSpPr>
          <p:cNvPr id="15" name="Text Placeholder 22">
            <a:extLst>
              <a:ext uri="{FF2B5EF4-FFF2-40B4-BE49-F238E27FC236}">
                <a16:creationId xmlns:a16="http://schemas.microsoft.com/office/drawing/2014/main" id="{1F57815C-9F17-714E-9A3A-303095ADFC3F}"/>
              </a:ext>
            </a:extLst>
          </p:cNvPr>
          <p:cNvSpPr>
            <a:spLocks noGrp="1"/>
          </p:cNvSpPr>
          <p:nvPr>
            <p:ph type="body" sz="quarter" idx="13"/>
          </p:nvPr>
        </p:nvSpPr>
        <p:spPr>
          <a:xfrm>
            <a:off x="493184" y="4493443"/>
            <a:ext cx="11205633" cy="1184635"/>
          </a:xfrm>
          <a:prstGeom prst="rect">
            <a:avLst/>
          </a:prstGeom>
        </p:spPr>
        <p:txBody>
          <a:bodyPr/>
          <a:lstStyle>
            <a:lvl1pPr marL="0" indent="0" algn="ctr">
              <a:lnSpc>
                <a:spcPct val="110000"/>
              </a:lnSpc>
              <a:spcBef>
                <a:spcPts val="400"/>
              </a:spcBef>
              <a:buNone/>
              <a:defRPr sz="5400" b="1" spc="240" baseline="0">
                <a:solidFill>
                  <a:schemeClr val="accent1"/>
                </a:solidFill>
              </a:defRPr>
            </a:lvl1pPr>
            <a:lvl2pPr marL="609554" indent="0">
              <a:buNone/>
              <a:defRPr/>
            </a:lvl2pPr>
          </a:lstStyle>
          <a:p>
            <a:pPr lvl="0"/>
            <a:r>
              <a:rPr lang="en-US" dirty="0"/>
              <a:t>Click to edit</a:t>
            </a:r>
          </a:p>
        </p:txBody>
      </p:sp>
      <p:pic>
        <p:nvPicPr>
          <p:cNvPr id="8" name="Picture 7">
            <a:extLst>
              <a:ext uri="{FF2B5EF4-FFF2-40B4-BE49-F238E27FC236}">
                <a16:creationId xmlns:a16="http://schemas.microsoft.com/office/drawing/2014/main" id="{ACF2AC24-68B3-4359-9A66-4C8A53356897}"/>
              </a:ext>
            </a:extLst>
          </p:cNvPr>
          <p:cNvPicPr>
            <a:picLocks noChangeAspect="1"/>
          </p:cNvPicPr>
          <p:nvPr userDrawn="1"/>
        </p:nvPicPr>
        <p:blipFill>
          <a:blip r:embed="rId4"/>
          <a:stretch>
            <a:fillRect/>
          </a:stretch>
        </p:blipFill>
        <p:spPr>
          <a:xfrm>
            <a:off x="4777618" y="5881679"/>
            <a:ext cx="2636762" cy="712320"/>
          </a:xfrm>
          <a:prstGeom prst="rect">
            <a:avLst/>
          </a:prstGeom>
        </p:spPr>
      </p:pic>
    </p:spTree>
    <p:custDataLst>
      <p:tags r:id="rId1"/>
    </p:custDataLst>
    <p:extLst>
      <p:ext uri="{BB962C8B-B14F-4D97-AF65-F5344CB8AC3E}">
        <p14:creationId xmlns:p14="http://schemas.microsoft.com/office/powerpoint/2010/main" val="33108015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E662AF-A83E-8142-B67D-9963F3997E6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9" cy="3429000"/>
          </a:xfrm>
          <a:prstGeom prst="rect">
            <a:avLst/>
          </a:prstGeom>
        </p:spPr>
      </p:pic>
      <p:sp>
        <p:nvSpPr>
          <p:cNvPr id="7" name="Rectangle 6">
            <a:extLst>
              <a:ext uri="{FF2B5EF4-FFF2-40B4-BE49-F238E27FC236}">
                <a16:creationId xmlns:a16="http://schemas.microsoft.com/office/drawing/2014/main" id="{837FDC8B-1FB3-EC4A-9568-D261E40C6FE4}"/>
              </a:ext>
            </a:extLst>
          </p:cNvPr>
          <p:cNvSpPr/>
          <p:nvPr userDrawn="1"/>
        </p:nvSpPr>
        <p:spPr>
          <a:xfrm>
            <a:off x="0" y="0"/>
            <a:ext cx="12192000" cy="3429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12" name="Text Placeholder 2">
            <a:extLst>
              <a:ext uri="{FF2B5EF4-FFF2-40B4-BE49-F238E27FC236}">
                <a16:creationId xmlns:a16="http://schemas.microsoft.com/office/drawing/2014/main" id="{09CCA18C-27C0-354E-9937-5D2325E919BA}"/>
              </a:ext>
            </a:extLst>
          </p:cNvPr>
          <p:cNvSpPr>
            <a:spLocks noGrp="1"/>
          </p:cNvSpPr>
          <p:nvPr>
            <p:ph type="body" sz="quarter" idx="10"/>
          </p:nvPr>
        </p:nvSpPr>
        <p:spPr>
          <a:xfrm>
            <a:off x="493184" y="927940"/>
            <a:ext cx="11205633" cy="613833"/>
          </a:xfrm>
          <a:prstGeom prst="rect">
            <a:avLst/>
          </a:prstGeom>
        </p:spPr>
        <p:txBody>
          <a:bodyPr anchor="b"/>
          <a:lstStyle>
            <a:lvl1pPr marL="0" indent="0" algn="ctr">
              <a:lnSpc>
                <a:spcPct val="110000"/>
              </a:lnSpc>
              <a:spcBef>
                <a:spcPts val="400"/>
              </a:spcBef>
              <a:buNone/>
              <a:defRPr sz="1600" spc="200" baseline="0">
                <a:solidFill>
                  <a:schemeClr val="tx2"/>
                </a:solidFill>
              </a:defRPr>
            </a:lvl1pPr>
          </a:lstStyle>
          <a:p>
            <a:pPr lvl="0"/>
            <a:endParaRPr lang="en-US" dirty="0"/>
          </a:p>
        </p:txBody>
      </p:sp>
      <p:sp>
        <p:nvSpPr>
          <p:cNvPr id="13" name="Text Placeholder 22">
            <a:extLst>
              <a:ext uri="{FF2B5EF4-FFF2-40B4-BE49-F238E27FC236}">
                <a16:creationId xmlns:a16="http://schemas.microsoft.com/office/drawing/2014/main" id="{F2C068EA-94B5-2A48-8A7B-468DD4546058}"/>
              </a:ext>
            </a:extLst>
          </p:cNvPr>
          <p:cNvSpPr>
            <a:spLocks noGrp="1"/>
          </p:cNvSpPr>
          <p:nvPr>
            <p:ph type="body" sz="quarter" idx="11"/>
          </p:nvPr>
        </p:nvSpPr>
        <p:spPr>
          <a:xfrm>
            <a:off x="493184" y="1612869"/>
            <a:ext cx="11205633" cy="1184635"/>
          </a:xfrm>
          <a:prstGeom prst="rect">
            <a:avLst/>
          </a:prstGeom>
        </p:spPr>
        <p:txBody>
          <a:bodyPr anchor="t"/>
          <a:lstStyle>
            <a:lvl1pPr marL="0" indent="0" algn="ctr">
              <a:lnSpc>
                <a:spcPct val="110000"/>
              </a:lnSpc>
              <a:spcBef>
                <a:spcPts val="400"/>
              </a:spcBef>
              <a:buNone/>
              <a:defRPr sz="5400" b="1" spc="240" baseline="0">
                <a:solidFill>
                  <a:schemeClr val="tx2"/>
                </a:solidFill>
              </a:defRPr>
            </a:lvl1pPr>
            <a:lvl2pPr marL="609554" indent="0">
              <a:buNone/>
              <a:defRPr/>
            </a:lvl2pPr>
          </a:lstStyle>
          <a:p>
            <a:pPr lvl="0"/>
            <a:r>
              <a:rPr lang="en-US" dirty="0"/>
              <a:t>Click to edit</a:t>
            </a:r>
          </a:p>
        </p:txBody>
      </p:sp>
      <p:sp>
        <p:nvSpPr>
          <p:cNvPr id="14" name="Text Placeholder 2">
            <a:extLst>
              <a:ext uri="{FF2B5EF4-FFF2-40B4-BE49-F238E27FC236}">
                <a16:creationId xmlns:a16="http://schemas.microsoft.com/office/drawing/2014/main" id="{07A8ECCF-58D7-FC44-B4E4-78A664DF2E12}"/>
              </a:ext>
            </a:extLst>
          </p:cNvPr>
          <p:cNvSpPr>
            <a:spLocks noGrp="1"/>
          </p:cNvSpPr>
          <p:nvPr>
            <p:ph type="body" sz="quarter" idx="12"/>
          </p:nvPr>
        </p:nvSpPr>
        <p:spPr>
          <a:xfrm>
            <a:off x="493184" y="3808513"/>
            <a:ext cx="11205633" cy="613833"/>
          </a:xfrm>
          <a:prstGeom prst="rect">
            <a:avLst/>
          </a:prstGeom>
        </p:spPr>
        <p:txBody>
          <a:bodyPr anchor="b"/>
          <a:lstStyle>
            <a:lvl1pPr marL="0" indent="0" algn="ctr">
              <a:lnSpc>
                <a:spcPct val="110000"/>
              </a:lnSpc>
              <a:spcBef>
                <a:spcPts val="400"/>
              </a:spcBef>
              <a:buNone/>
              <a:defRPr sz="1600" spc="200" baseline="0">
                <a:solidFill>
                  <a:schemeClr val="tx1"/>
                </a:solidFill>
              </a:defRPr>
            </a:lvl1pPr>
          </a:lstStyle>
          <a:p>
            <a:pPr lvl="0"/>
            <a:endParaRPr lang="en-US" dirty="0"/>
          </a:p>
        </p:txBody>
      </p:sp>
      <p:sp>
        <p:nvSpPr>
          <p:cNvPr id="15" name="Text Placeholder 22">
            <a:extLst>
              <a:ext uri="{FF2B5EF4-FFF2-40B4-BE49-F238E27FC236}">
                <a16:creationId xmlns:a16="http://schemas.microsoft.com/office/drawing/2014/main" id="{1F57815C-9F17-714E-9A3A-303095ADFC3F}"/>
              </a:ext>
            </a:extLst>
          </p:cNvPr>
          <p:cNvSpPr>
            <a:spLocks noGrp="1"/>
          </p:cNvSpPr>
          <p:nvPr>
            <p:ph type="body" sz="quarter" idx="13"/>
          </p:nvPr>
        </p:nvSpPr>
        <p:spPr>
          <a:xfrm>
            <a:off x="493184" y="4493443"/>
            <a:ext cx="11205633" cy="1184635"/>
          </a:xfrm>
          <a:prstGeom prst="rect">
            <a:avLst/>
          </a:prstGeom>
        </p:spPr>
        <p:txBody>
          <a:bodyPr/>
          <a:lstStyle>
            <a:lvl1pPr marL="0" indent="0" algn="ctr">
              <a:lnSpc>
                <a:spcPct val="110000"/>
              </a:lnSpc>
              <a:spcBef>
                <a:spcPts val="400"/>
              </a:spcBef>
              <a:buNone/>
              <a:defRPr sz="5400" b="1" spc="240" baseline="0">
                <a:solidFill>
                  <a:schemeClr val="accent1"/>
                </a:solidFill>
              </a:defRPr>
            </a:lvl1pPr>
            <a:lvl2pPr marL="609554" indent="0">
              <a:buNone/>
              <a:defRPr/>
            </a:lvl2pPr>
          </a:lstStyle>
          <a:p>
            <a:pPr lvl="0"/>
            <a:r>
              <a:rPr lang="en-US" dirty="0"/>
              <a:t>Click to edit</a:t>
            </a:r>
          </a:p>
        </p:txBody>
      </p:sp>
      <p:pic>
        <p:nvPicPr>
          <p:cNvPr id="8" name="Picture 7">
            <a:extLst>
              <a:ext uri="{FF2B5EF4-FFF2-40B4-BE49-F238E27FC236}">
                <a16:creationId xmlns:a16="http://schemas.microsoft.com/office/drawing/2014/main" id="{B3B4D170-BA47-40F4-A3CD-5115EF38AC6E}"/>
              </a:ext>
            </a:extLst>
          </p:cNvPr>
          <p:cNvPicPr>
            <a:picLocks noChangeAspect="1"/>
          </p:cNvPicPr>
          <p:nvPr userDrawn="1"/>
        </p:nvPicPr>
        <p:blipFill>
          <a:blip r:embed="rId4"/>
          <a:stretch>
            <a:fillRect/>
          </a:stretch>
        </p:blipFill>
        <p:spPr>
          <a:xfrm>
            <a:off x="4777618" y="5881679"/>
            <a:ext cx="2636762" cy="712320"/>
          </a:xfrm>
          <a:prstGeom prst="rect">
            <a:avLst/>
          </a:prstGeom>
        </p:spPr>
      </p:pic>
    </p:spTree>
    <p:custDataLst>
      <p:tags r:id="rId1"/>
    </p:custDataLst>
    <p:extLst>
      <p:ext uri="{BB962C8B-B14F-4D97-AF65-F5344CB8AC3E}">
        <p14:creationId xmlns:p14="http://schemas.microsoft.com/office/powerpoint/2010/main" val="18951984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 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8FE60C-718A-8E4C-B003-7D2A0AFAC1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7" name="Rectangle 6">
            <a:extLst>
              <a:ext uri="{FF2B5EF4-FFF2-40B4-BE49-F238E27FC236}">
                <a16:creationId xmlns:a16="http://schemas.microsoft.com/office/drawing/2014/main" id="{0DF17567-1085-3543-B025-2DCB2768F848}"/>
              </a:ext>
            </a:extLst>
          </p:cNvPr>
          <p:cNvSpPr/>
          <p:nvPr userDrawn="1"/>
        </p:nvSpPr>
        <p:spPr>
          <a:xfrm>
            <a:off x="0" y="0"/>
            <a:ext cx="12192000" cy="3429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12" name="Text Placeholder 2">
            <a:extLst>
              <a:ext uri="{FF2B5EF4-FFF2-40B4-BE49-F238E27FC236}">
                <a16:creationId xmlns:a16="http://schemas.microsoft.com/office/drawing/2014/main" id="{09CCA18C-27C0-354E-9937-5D2325E919BA}"/>
              </a:ext>
            </a:extLst>
          </p:cNvPr>
          <p:cNvSpPr>
            <a:spLocks noGrp="1"/>
          </p:cNvSpPr>
          <p:nvPr>
            <p:ph type="body" sz="quarter" idx="10"/>
          </p:nvPr>
        </p:nvSpPr>
        <p:spPr>
          <a:xfrm>
            <a:off x="493184" y="927940"/>
            <a:ext cx="11205633" cy="613833"/>
          </a:xfrm>
          <a:prstGeom prst="rect">
            <a:avLst/>
          </a:prstGeom>
        </p:spPr>
        <p:txBody>
          <a:bodyPr anchor="b"/>
          <a:lstStyle>
            <a:lvl1pPr marL="0" indent="0" algn="ctr">
              <a:lnSpc>
                <a:spcPct val="110000"/>
              </a:lnSpc>
              <a:spcBef>
                <a:spcPts val="400"/>
              </a:spcBef>
              <a:buNone/>
              <a:defRPr sz="1600" spc="200" baseline="0">
                <a:solidFill>
                  <a:schemeClr val="tx2"/>
                </a:solidFill>
              </a:defRPr>
            </a:lvl1pPr>
          </a:lstStyle>
          <a:p>
            <a:pPr lvl="0"/>
            <a:endParaRPr lang="en-US" dirty="0"/>
          </a:p>
        </p:txBody>
      </p:sp>
      <p:sp>
        <p:nvSpPr>
          <p:cNvPr id="13" name="Text Placeholder 22">
            <a:extLst>
              <a:ext uri="{FF2B5EF4-FFF2-40B4-BE49-F238E27FC236}">
                <a16:creationId xmlns:a16="http://schemas.microsoft.com/office/drawing/2014/main" id="{F2C068EA-94B5-2A48-8A7B-468DD4546058}"/>
              </a:ext>
            </a:extLst>
          </p:cNvPr>
          <p:cNvSpPr>
            <a:spLocks noGrp="1"/>
          </p:cNvSpPr>
          <p:nvPr>
            <p:ph type="body" sz="quarter" idx="11"/>
          </p:nvPr>
        </p:nvSpPr>
        <p:spPr>
          <a:xfrm>
            <a:off x="493184" y="1612869"/>
            <a:ext cx="11205633" cy="1184635"/>
          </a:xfrm>
          <a:prstGeom prst="rect">
            <a:avLst/>
          </a:prstGeom>
        </p:spPr>
        <p:txBody>
          <a:bodyPr anchor="t"/>
          <a:lstStyle>
            <a:lvl1pPr marL="0" indent="0" algn="ctr">
              <a:lnSpc>
                <a:spcPct val="110000"/>
              </a:lnSpc>
              <a:spcBef>
                <a:spcPts val="400"/>
              </a:spcBef>
              <a:buNone/>
              <a:defRPr sz="5400" b="1" spc="240" baseline="0">
                <a:solidFill>
                  <a:schemeClr val="tx2"/>
                </a:solidFill>
              </a:defRPr>
            </a:lvl1pPr>
            <a:lvl2pPr marL="609554" indent="0">
              <a:buNone/>
              <a:defRPr/>
            </a:lvl2pPr>
          </a:lstStyle>
          <a:p>
            <a:pPr lvl="0"/>
            <a:r>
              <a:rPr lang="en-US" dirty="0"/>
              <a:t>Click to edit</a:t>
            </a:r>
          </a:p>
        </p:txBody>
      </p:sp>
      <p:sp>
        <p:nvSpPr>
          <p:cNvPr id="14" name="Text Placeholder 2">
            <a:extLst>
              <a:ext uri="{FF2B5EF4-FFF2-40B4-BE49-F238E27FC236}">
                <a16:creationId xmlns:a16="http://schemas.microsoft.com/office/drawing/2014/main" id="{07A8ECCF-58D7-FC44-B4E4-78A664DF2E12}"/>
              </a:ext>
            </a:extLst>
          </p:cNvPr>
          <p:cNvSpPr>
            <a:spLocks noGrp="1"/>
          </p:cNvSpPr>
          <p:nvPr>
            <p:ph type="body" sz="quarter" idx="12"/>
          </p:nvPr>
        </p:nvSpPr>
        <p:spPr>
          <a:xfrm>
            <a:off x="493184" y="3808513"/>
            <a:ext cx="11205633" cy="613833"/>
          </a:xfrm>
          <a:prstGeom prst="rect">
            <a:avLst/>
          </a:prstGeom>
        </p:spPr>
        <p:txBody>
          <a:bodyPr anchor="b"/>
          <a:lstStyle>
            <a:lvl1pPr marL="0" indent="0" algn="ctr">
              <a:lnSpc>
                <a:spcPct val="110000"/>
              </a:lnSpc>
              <a:spcBef>
                <a:spcPts val="400"/>
              </a:spcBef>
              <a:buNone/>
              <a:defRPr sz="1600" spc="200" baseline="0">
                <a:solidFill>
                  <a:schemeClr val="tx1"/>
                </a:solidFill>
              </a:defRPr>
            </a:lvl1pPr>
          </a:lstStyle>
          <a:p>
            <a:pPr lvl="0"/>
            <a:endParaRPr lang="en-US" dirty="0"/>
          </a:p>
        </p:txBody>
      </p:sp>
      <p:sp>
        <p:nvSpPr>
          <p:cNvPr id="15" name="Text Placeholder 22">
            <a:extLst>
              <a:ext uri="{FF2B5EF4-FFF2-40B4-BE49-F238E27FC236}">
                <a16:creationId xmlns:a16="http://schemas.microsoft.com/office/drawing/2014/main" id="{1F57815C-9F17-714E-9A3A-303095ADFC3F}"/>
              </a:ext>
            </a:extLst>
          </p:cNvPr>
          <p:cNvSpPr>
            <a:spLocks noGrp="1"/>
          </p:cNvSpPr>
          <p:nvPr>
            <p:ph type="body" sz="quarter" idx="13"/>
          </p:nvPr>
        </p:nvSpPr>
        <p:spPr>
          <a:xfrm>
            <a:off x="493184" y="4493443"/>
            <a:ext cx="11205633" cy="1184635"/>
          </a:xfrm>
          <a:prstGeom prst="rect">
            <a:avLst/>
          </a:prstGeom>
        </p:spPr>
        <p:txBody>
          <a:bodyPr/>
          <a:lstStyle>
            <a:lvl1pPr marL="0" indent="0" algn="ctr">
              <a:lnSpc>
                <a:spcPct val="110000"/>
              </a:lnSpc>
              <a:spcBef>
                <a:spcPts val="400"/>
              </a:spcBef>
              <a:buNone/>
              <a:defRPr sz="5400" b="1" spc="240" baseline="0">
                <a:solidFill>
                  <a:schemeClr val="accent1"/>
                </a:solidFill>
              </a:defRPr>
            </a:lvl1pPr>
            <a:lvl2pPr marL="609554" indent="0">
              <a:buNone/>
              <a:defRPr/>
            </a:lvl2pPr>
          </a:lstStyle>
          <a:p>
            <a:pPr lvl="0"/>
            <a:r>
              <a:rPr lang="en-US" dirty="0"/>
              <a:t>Click to edit</a:t>
            </a:r>
          </a:p>
        </p:txBody>
      </p:sp>
      <p:pic>
        <p:nvPicPr>
          <p:cNvPr id="8" name="Picture 7">
            <a:extLst>
              <a:ext uri="{FF2B5EF4-FFF2-40B4-BE49-F238E27FC236}">
                <a16:creationId xmlns:a16="http://schemas.microsoft.com/office/drawing/2014/main" id="{3B63D478-F528-4927-B477-073BA826252A}"/>
              </a:ext>
            </a:extLst>
          </p:cNvPr>
          <p:cNvPicPr>
            <a:picLocks noChangeAspect="1"/>
          </p:cNvPicPr>
          <p:nvPr userDrawn="1"/>
        </p:nvPicPr>
        <p:blipFill>
          <a:blip r:embed="rId4"/>
          <a:stretch>
            <a:fillRect/>
          </a:stretch>
        </p:blipFill>
        <p:spPr>
          <a:xfrm>
            <a:off x="4777618" y="5881679"/>
            <a:ext cx="2636762" cy="712320"/>
          </a:xfrm>
          <a:prstGeom prst="rect">
            <a:avLst/>
          </a:prstGeom>
        </p:spPr>
      </p:pic>
    </p:spTree>
    <p:custDataLst>
      <p:tags r:id="rId1"/>
    </p:custDataLst>
    <p:extLst>
      <p:ext uri="{BB962C8B-B14F-4D97-AF65-F5344CB8AC3E}">
        <p14:creationId xmlns:p14="http://schemas.microsoft.com/office/powerpoint/2010/main" val="115791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D65B8B6-1FC7-8143-9A26-00D2C2026CD9}"/>
              </a:ext>
            </a:extLst>
          </p:cNvPr>
          <p:cNvSpPr>
            <a:spLocks noGrp="1"/>
          </p:cNvSpPr>
          <p:nvPr>
            <p:ph idx="1"/>
          </p:nvPr>
        </p:nvSpPr>
        <p:spPr>
          <a:xfrm>
            <a:off x="5481309" y="1085020"/>
            <a:ext cx="5931494" cy="4561037"/>
          </a:xfrm>
          <a:prstGeom prst="rect">
            <a:avLst/>
          </a:prstGeom>
        </p:spPr>
        <p:txBody>
          <a:bodyPr lIns="0" tIns="0" rIns="0" bIns="0" anchor="ctr"/>
          <a:lstStyle>
            <a:lvl1pPr marL="150272" indent="-150272">
              <a:lnSpc>
                <a:spcPct val="110000"/>
              </a:lnSpc>
              <a:spcBef>
                <a:spcPts val="1800"/>
              </a:spcBef>
              <a:buSzPct val="75000"/>
              <a:defRPr sz="1400">
                <a:solidFill>
                  <a:schemeClr val="tx1"/>
                </a:solidFill>
              </a:defRPr>
            </a:lvl1pPr>
            <a:lvl2pPr marL="459283" indent="-154505">
              <a:lnSpc>
                <a:spcPct val="110000"/>
              </a:lnSpc>
              <a:spcBef>
                <a:spcPts val="400"/>
              </a:spcBef>
              <a:buSzPct val="75000"/>
              <a:defRPr sz="1400">
                <a:solidFill>
                  <a:schemeClr val="tx1"/>
                </a:solidFill>
              </a:defRPr>
            </a:lvl2pPr>
            <a:lvl3pPr marL="759828" indent="-150272">
              <a:lnSpc>
                <a:spcPct val="110000"/>
              </a:lnSpc>
              <a:spcBef>
                <a:spcPts val="400"/>
              </a:spcBef>
              <a:buSzPct val="75000"/>
              <a:defRPr sz="1400">
                <a:solidFill>
                  <a:schemeClr val="tx1"/>
                </a:solidFill>
              </a:defRPr>
            </a:lvl3pPr>
            <a:lvl4pPr marL="1068837" indent="-154505">
              <a:lnSpc>
                <a:spcPct val="110000"/>
              </a:lnSpc>
              <a:spcBef>
                <a:spcPts val="333"/>
              </a:spcBef>
              <a:buSzPct val="75000"/>
              <a:defRPr sz="1400">
                <a:solidFill>
                  <a:schemeClr val="tx1"/>
                </a:solidFill>
              </a:defRPr>
            </a:lvl4pPr>
            <a:lvl5pPr marL="1369382" indent="-150272">
              <a:lnSpc>
                <a:spcPct val="110000"/>
              </a:lnSpc>
              <a:spcBef>
                <a:spcPts val="267"/>
              </a:spcBef>
              <a:buSzPct val="75000"/>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4">
            <a:extLst>
              <a:ext uri="{FF2B5EF4-FFF2-40B4-BE49-F238E27FC236}">
                <a16:creationId xmlns:a16="http://schemas.microsoft.com/office/drawing/2014/main" id="{D2506278-D765-A145-8AC6-D6AE890A5323}"/>
              </a:ext>
            </a:extLst>
          </p:cNvPr>
          <p:cNvSpPr>
            <a:spLocks noGrp="1"/>
          </p:cNvSpPr>
          <p:nvPr>
            <p:ph type="body" sz="quarter" idx="13" hasCustomPrompt="1"/>
          </p:nvPr>
        </p:nvSpPr>
        <p:spPr>
          <a:xfrm>
            <a:off x="779198" y="896177"/>
            <a:ext cx="3922918" cy="746625"/>
          </a:xfrm>
          <a:prstGeom prst="rect">
            <a:avLst/>
          </a:prstGeom>
        </p:spPr>
        <p:txBody>
          <a:bodyPr anchor="b"/>
          <a:lstStyle>
            <a:lvl1pPr marL="0" indent="0" algn="l">
              <a:lnSpc>
                <a:spcPct val="110000"/>
              </a:lnSpc>
              <a:buNone/>
              <a:defRPr sz="1600" i="1" spc="240" baseline="0">
                <a:solidFill>
                  <a:schemeClr val="accent1"/>
                </a:solidFill>
              </a:defRPr>
            </a:lvl1pPr>
            <a:lvl2pPr marL="609554" indent="0">
              <a:buNone/>
              <a:defRPr/>
            </a:lvl2pPr>
          </a:lstStyle>
          <a:p>
            <a:pPr lvl="0"/>
            <a:r>
              <a:rPr lang="en-US" dirty="0"/>
              <a:t>date</a:t>
            </a:r>
          </a:p>
        </p:txBody>
      </p:sp>
      <p:sp>
        <p:nvSpPr>
          <p:cNvPr id="24" name="Text Placeholder 24">
            <a:extLst>
              <a:ext uri="{FF2B5EF4-FFF2-40B4-BE49-F238E27FC236}">
                <a16:creationId xmlns:a16="http://schemas.microsoft.com/office/drawing/2014/main" id="{50CBDD14-8E59-CC4E-BD6A-155612EC0421}"/>
              </a:ext>
            </a:extLst>
          </p:cNvPr>
          <p:cNvSpPr>
            <a:spLocks noGrp="1"/>
          </p:cNvSpPr>
          <p:nvPr>
            <p:ph type="body" sz="quarter" idx="14" hasCustomPrompt="1"/>
          </p:nvPr>
        </p:nvSpPr>
        <p:spPr>
          <a:xfrm>
            <a:off x="779198" y="1718760"/>
            <a:ext cx="3922918" cy="3927297"/>
          </a:xfrm>
          <a:prstGeom prst="rect">
            <a:avLst/>
          </a:prstGeom>
        </p:spPr>
        <p:txBody>
          <a:bodyPr/>
          <a:lstStyle>
            <a:lvl1pPr marL="0" indent="0" algn="l">
              <a:lnSpc>
                <a:spcPct val="110000"/>
              </a:lnSpc>
              <a:buNone/>
              <a:defRPr sz="4200" b="1" i="0" spc="240" baseline="0">
                <a:solidFill>
                  <a:schemeClr val="accent1"/>
                </a:solidFill>
              </a:defRPr>
            </a:lvl1pPr>
            <a:lvl2pPr marL="609554" indent="0">
              <a:buNone/>
              <a:defRPr/>
            </a:lvl2pPr>
          </a:lstStyle>
          <a:p>
            <a:pPr lvl="0"/>
            <a:r>
              <a:rPr lang="en-US" dirty="0"/>
              <a:t>Agenda</a:t>
            </a:r>
          </a:p>
        </p:txBody>
      </p:sp>
      <p:cxnSp>
        <p:nvCxnSpPr>
          <p:cNvPr id="3" name="Straight Connector 2">
            <a:extLst>
              <a:ext uri="{FF2B5EF4-FFF2-40B4-BE49-F238E27FC236}">
                <a16:creationId xmlns:a16="http://schemas.microsoft.com/office/drawing/2014/main" id="{0A20E5F5-C96E-BC48-BCDF-D11FF2551A1E}"/>
              </a:ext>
            </a:extLst>
          </p:cNvPr>
          <p:cNvCxnSpPr>
            <a:cxnSpLocks/>
          </p:cNvCxnSpPr>
          <p:nvPr userDrawn="1"/>
        </p:nvCxnSpPr>
        <p:spPr>
          <a:xfrm>
            <a:off x="5031070" y="1085020"/>
            <a:ext cx="0" cy="4561037"/>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0A2839C-C224-41A8-94C9-639965139A37}"/>
              </a:ext>
            </a:extLst>
          </p:cNvPr>
          <p:cNvPicPr>
            <a:picLocks noChangeAspect="1"/>
          </p:cNvPicPr>
          <p:nvPr userDrawn="1"/>
        </p:nvPicPr>
        <p:blipFill>
          <a:blip r:embed="rId3"/>
          <a:stretch>
            <a:fillRect/>
          </a:stretch>
        </p:blipFill>
        <p:spPr>
          <a:xfrm>
            <a:off x="710185" y="5893420"/>
            <a:ext cx="2356914" cy="636719"/>
          </a:xfrm>
          <a:prstGeom prst="rect">
            <a:avLst/>
          </a:prstGeom>
        </p:spPr>
      </p:pic>
    </p:spTree>
    <p:custDataLst>
      <p:tags r:id="rId1"/>
    </p:custDataLst>
    <p:extLst>
      <p:ext uri="{BB962C8B-B14F-4D97-AF65-F5344CB8AC3E}">
        <p14:creationId xmlns:p14="http://schemas.microsoft.com/office/powerpoint/2010/main" val="12709860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 Out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1E370-89F5-F649-924A-BB16771DA7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7" name="Rectangle 6">
            <a:extLst>
              <a:ext uri="{FF2B5EF4-FFF2-40B4-BE49-F238E27FC236}">
                <a16:creationId xmlns:a16="http://schemas.microsoft.com/office/drawing/2014/main" id="{4FBAC88C-D566-7F40-BD35-C25A86EA1D31}"/>
              </a:ext>
            </a:extLst>
          </p:cNvPr>
          <p:cNvSpPr/>
          <p:nvPr userDrawn="1"/>
        </p:nvSpPr>
        <p:spPr>
          <a:xfrm>
            <a:off x="0" y="0"/>
            <a:ext cx="12192000" cy="3429000"/>
          </a:xfrm>
          <a:prstGeom prst="rect">
            <a:avLst/>
          </a:prstGeom>
          <a:gradFill flip="none" rotWithShape="1">
            <a:gsLst>
              <a:gs pos="0">
                <a:schemeClr val="tx1">
                  <a:alpha val="7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12" name="Text Placeholder 2">
            <a:extLst>
              <a:ext uri="{FF2B5EF4-FFF2-40B4-BE49-F238E27FC236}">
                <a16:creationId xmlns:a16="http://schemas.microsoft.com/office/drawing/2014/main" id="{09CCA18C-27C0-354E-9937-5D2325E919BA}"/>
              </a:ext>
            </a:extLst>
          </p:cNvPr>
          <p:cNvSpPr>
            <a:spLocks noGrp="1"/>
          </p:cNvSpPr>
          <p:nvPr>
            <p:ph type="body" sz="quarter" idx="10"/>
          </p:nvPr>
        </p:nvSpPr>
        <p:spPr>
          <a:xfrm>
            <a:off x="493184" y="927940"/>
            <a:ext cx="11205633" cy="613833"/>
          </a:xfrm>
          <a:prstGeom prst="rect">
            <a:avLst/>
          </a:prstGeom>
        </p:spPr>
        <p:txBody>
          <a:bodyPr anchor="b"/>
          <a:lstStyle>
            <a:lvl1pPr marL="0" indent="0" algn="ctr">
              <a:lnSpc>
                <a:spcPct val="110000"/>
              </a:lnSpc>
              <a:spcBef>
                <a:spcPts val="400"/>
              </a:spcBef>
              <a:buNone/>
              <a:defRPr sz="1600" spc="200" baseline="0">
                <a:solidFill>
                  <a:schemeClr val="tx2"/>
                </a:solidFill>
              </a:defRPr>
            </a:lvl1pPr>
          </a:lstStyle>
          <a:p>
            <a:pPr lvl="0"/>
            <a:endParaRPr lang="en-US" dirty="0"/>
          </a:p>
        </p:txBody>
      </p:sp>
      <p:sp>
        <p:nvSpPr>
          <p:cNvPr id="13" name="Text Placeholder 22">
            <a:extLst>
              <a:ext uri="{FF2B5EF4-FFF2-40B4-BE49-F238E27FC236}">
                <a16:creationId xmlns:a16="http://schemas.microsoft.com/office/drawing/2014/main" id="{F2C068EA-94B5-2A48-8A7B-468DD4546058}"/>
              </a:ext>
            </a:extLst>
          </p:cNvPr>
          <p:cNvSpPr>
            <a:spLocks noGrp="1"/>
          </p:cNvSpPr>
          <p:nvPr>
            <p:ph type="body" sz="quarter" idx="11"/>
          </p:nvPr>
        </p:nvSpPr>
        <p:spPr>
          <a:xfrm>
            <a:off x="493184" y="1612869"/>
            <a:ext cx="11205633" cy="1184635"/>
          </a:xfrm>
          <a:prstGeom prst="rect">
            <a:avLst/>
          </a:prstGeom>
        </p:spPr>
        <p:txBody>
          <a:bodyPr anchor="t"/>
          <a:lstStyle>
            <a:lvl1pPr marL="0" indent="0" algn="ctr">
              <a:lnSpc>
                <a:spcPct val="110000"/>
              </a:lnSpc>
              <a:spcBef>
                <a:spcPts val="400"/>
              </a:spcBef>
              <a:buNone/>
              <a:defRPr sz="5400" b="1" spc="240" baseline="0">
                <a:solidFill>
                  <a:schemeClr val="tx2"/>
                </a:solidFill>
              </a:defRPr>
            </a:lvl1pPr>
            <a:lvl2pPr marL="609554" indent="0">
              <a:buNone/>
              <a:defRPr/>
            </a:lvl2pPr>
          </a:lstStyle>
          <a:p>
            <a:pPr lvl="0"/>
            <a:r>
              <a:rPr lang="en-US" dirty="0"/>
              <a:t>Click to edit</a:t>
            </a:r>
          </a:p>
        </p:txBody>
      </p:sp>
      <p:sp>
        <p:nvSpPr>
          <p:cNvPr id="14" name="Text Placeholder 2">
            <a:extLst>
              <a:ext uri="{FF2B5EF4-FFF2-40B4-BE49-F238E27FC236}">
                <a16:creationId xmlns:a16="http://schemas.microsoft.com/office/drawing/2014/main" id="{07A8ECCF-58D7-FC44-B4E4-78A664DF2E12}"/>
              </a:ext>
            </a:extLst>
          </p:cNvPr>
          <p:cNvSpPr>
            <a:spLocks noGrp="1"/>
          </p:cNvSpPr>
          <p:nvPr>
            <p:ph type="body" sz="quarter" idx="12"/>
          </p:nvPr>
        </p:nvSpPr>
        <p:spPr>
          <a:xfrm>
            <a:off x="493184" y="3808513"/>
            <a:ext cx="11205633" cy="613833"/>
          </a:xfrm>
          <a:prstGeom prst="rect">
            <a:avLst/>
          </a:prstGeom>
        </p:spPr>
        <p:txBody>
          <a:bodyPr anchor="b"/>
          <a:lstStyle>
            <a:lvl1pPr marL="0" indent="0" algn="ctr">
              <a:lnSpc>
                <a:spcPct val="110000"/>
              </a:lnSpc>
              <a:spcBef>
                <a:spcPts val="400"/>
              </a:spcBef>
              <a:buNone/>
              <a:defRPr sz="1600" spc="200" baseline="0">
                <a:solidFill>
                  <a:schemeClr val="tx1"/>
                </a:solidFill>
              </a:defRPr>
            </a:lvl1pPr>
          </a:lstStyle>
          <a:p>
            <a:pPr lvl="0"/>
            <a:endParaRPr lang="en-US" dirty="0"/>
          </a:p>
        </p:txBody>
      </p:sp>
      <p:sp>
        <p:nvSpPr>
          <p:cNvPr id="15" name="Text Placeholder 22">
            <a:extLst>
              <a:ext uri="{FF2B5EF4-FFF2-40B4-BE49-F238E27FC236}">
                <a16:creationId xmlns:a16="http://schemas.microsoft.com/office/drawing/2014/main" id="{1F57815C-9F17-714E-9A3A-303095ADFC3F}"/>
              </a:ext>
            </a:extLst>
          </p:cNvPr>
          <p:cNvSpPr>
            <a:spLocks noGrp="1"/>
          </p:cNvSpPr>
          <p:nvPr>
            <p:ph type="body" sz="quarter" idx="13"/>
          </p:nvPr>
        </p:nvSpPr>
        <p:spPr>
          <a:xfrm>
            <a:off x="493184" y="4493443"/>
            <a:ext cx="11205633" cy="1184635"/>
          </a:xfrm>
          <a:prstGeom prst="rect">
            <a:avLst/>
          </a:prstGeom>
        </p:spPr>
        <p:txBody>
          <a:bodyPr/>
          <a:lstStyle>
            <a:lvl1pPr marL="0" indent="0" algn="ctr">
              <a:lnSpc>
                <a:spcPct val="110000"/>
              </a:lnSpc>
              <a:spcBef>
                <a:spcPts val="400"/>
              </a:spcBef>
              <a:buNone/>
              <a:defRPr sz="5400" b="1" spc="240" baseline="0">
                <a:solidFill>
                  <a:schemeClr val="accent1"/>
                </a:solidFill>
              </a:defRPr>
            </a:lvl1pPr>
            <a:lvl2pPr marL="609554" indent="0">
              <a:buNone/>
              <a:defRPr/>
            </a:lvl2pPr>
          </a:lstStyle>
          <a:p>
            <a:pPr lvl="0"/>
            <a:r>
              <a:rPr lang="en-US" dirty="0"/>
              <a:t>Click to edit</a:t>
            </a:r>
          </a:p>
        </p:txBody>
      </p:sp>
      <p:pic>
        <p:nvPicPr>
          <p:cNvPr id="8" name="Picture 7">
            <a:extLst>
              <a:ext uri="{FF2B5EF4-FFF2-40B4-BE49-F238E27FC236}">
                <a16:creationId xmlns:a16="http://schemas.microsoft.com/office/drawing/2014/main" id="{EEE36C71-2AF6-4A63-B623-B0B5C5C182A9}"/>
              </a:ext>
            </a:extLst>
          </p:cNvPr>
          <p:cNvPicPr>
            <a:picLocks noChangeAspect="1"/>
          </p:cNvPicPr>
          <p:nvPr userDrawn="1"/>
        </p:nvPicPr>
        <p:blipFill>
          <a:blip r:embed="rId4"/>
          <a:stretch>
            <a:fillRect/>
          </a:stretch>
        </p:blipFill>
        <p:spPr>
          <a:xfrm>
            <a:off x="4777618" y="5881679"/>
            <a:ext cx="2636762" cy="712320"/>
          </a:xfrm>
          <a:prstGeom prst="rect">
            <a:avLst/>
          </a:prstGeom>
        </p:spPr>
      </p:pic>
    </p:spTree>
    <p:custDataLst>
      <p:tags r:id="rId1"/>
    </p:custDataLst>
    <p:extLst>
      <p:ext uri="{BB962C8B-B14F-4D97-AF65-F5344CB8AC3E}">
        <p14:creationId xmlns:p14="http://schemas.microsoft.com/office/powerpoint/2010/main" val="10583771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ABCEB9-BC8F-E748-9830-A3F9C2D788A9}"/>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sz="3200"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grpSp>
        <p:nvGrpSpPr>
          <p:cNvPr id="17" name="Graphic 2">
            <a:extLst>
              <a:ext uri="{FF2B5EF4-FFF2-40B4-BE49-F238E27FC236}">
                <a16:creationId xmlns:a16="http://schemas.microsoft.com/office/drawing/2014/main" id="{39EB3651-9A08-6043-92F1-040E015C9AC2}"/>
              </a:ext>
            </a:extLst>
          </p:cNvPr>
          <p:cNvGrpSpPr/>
          <p:nvPr/>
        </p:nvGrpSpPr>
        <p:grpSpPr>
          <a:xfrm>
            <a:off x="3524250" y="0"/>
            <a:ext cx="1827430" cy="4664947"/>
            <a:chOff x="3524250" y="0"/>
            <a:chExt cx="1827430" cy="4664947"/>
          </a:xfrm>
          <a:solidFill>
            <a:srgbClr val="CE0E2D"/>
          </a:solidFill>
        </p:grpSpPr>
        <p:sp>
          <p:nvSpPr>
            <p:cNvPr id="19" name="Graphic 2">
              <a:extLst>
                <a:ext uri="{FF2B5EF4-FFF2-40B4-BE49-F238E27FC236}">
                  <a16:creationId xmlns:a16="http://schemas.microsoft.com/office/drawing/2014/main" id="{CD5D4406-4967-9648-B824-3F96ABBD105A}"/>
                </a:ext>
              </a:extLst>
            </p:cNvPr>
            <p:cNvSpPr/>
            <p:nvPr/>
          </p:nvSpPr>
          <p:spPr>
            <a:xfrm>
              <a:off x="3524250" y="0"/>
              <a:ext cx="1984" cy="1984"/>
            </a:xfrm>
            <a:custGeom>
              <a:avLst/>
              <a:gdLst/>
              <a:ahLst/>
              <a:cxnLst/>
              <a:rect l="l" t="t" r="r" b="b"/>
              <a:pathLst>
                <a:path w="1984" h="1984"/>
              </a:pathLst>
            </a:custGeom>
            <a:solidFill>
              <a:srgbClr val="CE0E2D"/>
            </a:solidFill>
            <a:ln w="1984" cap="flat">
              <a:noFill/>
              <a:prstDash val="solid"/>
              <a:miter/>
            </a:ln>
          </p:spPr>
          <p:txBody>
            <a:bodyPr rtlCol="0" anchor="ctr"/>
            <a:lstStyle/>
            <a:p>
              <a:endParaRPr lang="en-US" dirty="0"/>
            </a:p>
          </p:txBody>
        </p:sp>
        <p:sp>
          <p:nvSpPr>
            <p:cNvPr id="20" name="Graphic 2">
              <a:extLst>
                <a:ext uri="{FF2B5EF4-FFF2-40B4-BE49-F238E27FC236}">
                  <a16:creationId xmlns:a16="http://schemas.microsoft.com/office/drawing/2014/main" id="{DA133004-A997-B34A-AFA4-AF34E9172E1B}"/>
                </a:ext>
              </a:extLst>
            </p:cNvPr>
            <p:cNvSpPr/>
            <p:nvPr/>
          </p:nvSpPr>
          <p:spPr>
            <a:xfrm>
              <a:off x="5349696" y="4664928"/>
              <a:ext cx="1984" cy="19"/>
            </a:xfrm>
            <a:custGeom>
              <a:avLst/>
              <a:gdLst>
                <a:gd name="connsiteX0" fmla="*/ 0 w 1984"/>
                <a:gd name="connsiteY0" fmla="*/ 0 h 19"/>
                <a:gd name="connsiteX1" fmla="*/ 0 w 1984"/>
                <a:gd name="connsiteY1" fmla="*/ 20 h 19"/>
              </a:gdLst>
              <a:ahLst/>
              <a:cxnLst>
                <a:cxn ang="0">
                  <a:pos x="connsiteX0" y="connsiteY0"/>
                </a:cxn>
                <a:cxn ang="0">
                  <a:pos x="connsiteX1" y="connsiteY1"/>
                </a:cxn>
              </a:cxnLst>
              <a:rect l="l" t="t" r="r" b="b"/>
              <a:pathLst>
                <a:path w="1984" h="19">
                  <a:moveTo>
                    <a:pt x="0" y="0"/>
                  </a:moveTo>
                  <a:lnTo>
                    <a:pt x="0" y="20"/>
                  </a:lnTo>
                </a:path>
              </a:pathLst>
            </a:custGeom>
            <a:ln w="1984" cap="flat">
              <a:noFill/>
              <a:prstDash val="solid"/>
              <a:miter/>
            </a:ln>
          </p:spPr>
          <p:txBody>
            <a:bodyPr rtlCol="0" anchor="ctr"/>
            <a:lstStyle/>
            <a:p>
              <a:endParaRPr lang="en-US" dirty="0"/>
            </a:p>
          </p:txBody>
        </p:sp>
      </p:grpSp>
      <p:pic>
        <p:nvPicPr>
          <p:cNvPr id="13" name="Picture 12">
            <a:extLst>
              <a:ext uri="{FF2B5EF4-FFF2-40B4-BE49-F238E27FC236}">
                <a16:creationId xmlns:a16="http://schemas.microsoft.com/office/drawing/2014/main" id="{87C89716-E4AD-4DD0-87C1-CE297C7F3BAE}"/>
              </a:ext>
            </a:extLst>
          </p:cNvPr>
          <p:cNvPicPr>
            <a:picLocks noChangeAspect="1"/>
          </p:cNvPicPr>
          <p:nvPr userDrawn="1"/>
        </p:nvPicPr>
        <p:blipFill>
          <a:blip r:embed="rId3"/>
          <a:stretch>
            <a:fillRect/>
          </a:stretch>
        </p:blipFill>
        <p:spPr>
          <a:xfrm>
            <a:off x="4611007" y="4760210"/>
            <a:ext cx="3714750" cy="987737"/>
          </a:xfrm>
          <a:prstGeom prst="rect">
            <a:avLst/>
          </a:prstGeom>
        </p:spPr>
      </p:pic>
    </p:spTree>
    <p:custDataLst>
      <p:tags r:id="rId1"/>
    </p:custDataLst>
    <p:extLst>
      <p:ext uri="{BB962C8B-B14F-4D97-AF65-F5344CB8AC3E}">
        <p14:creationId xmlns:p14="http://schemas.microsoft.com/office/powerpoint/2010/main" val="41283902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F05EF-29BD-5548-B654-34074C38ECEE}"/>
              </a:ext>
            </a:extLst>
          </p:cNvPr>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sz="3200"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pic>
        <p:nvPicPr>
          <p:cNvPr id="11" name="Picture 10">
            <a:extLst>
              <a:ext uri="{FF2B5EF4-FFF2-40B4-BE49-F238E27FC236}">
                <a16:creationId xmlns:a16="http://schemas.microsoft.com/office/drawing/2014/main" id="{D64EFCA6-F387-49B9-B155-3EFBDCD8418B}"/>
              </a:ext>
            </a:extLst>
          </p:cNvPr>
          <p:cNvPicPr>
            <a:picLocks noChangeAspect="1"/>
          </p:cNvPicPr>
          <p:nvPr userDrawn="1"/>
        </p:nvPicPr>
        <p:blipFill>
          <a:blip r:embed="rId3"/>
          <a:stretch>
            <a:fillRect/>
          </a:stretch>
        </p:blipFill>
        <p:spPr>
          <a:xfrm>
            <a:off x="4611007" y="4760210"/>
            <a:ext cx="3714750" cy="987737"/>
          </a:xfrm>
          <a:prstGeom prst="rect">
            <a:avLst/>
          </a:prstGeom>
        </p:spPr>
      </p:pic>
    </p:spTree>
    <p:custDataLst>
      <p:tags r:id="rId1"/>
    </p:custDataLst>
    <p:extLst>
      <p:ext uri="{BB962C8B-B14F-4D97-AF65-F5344CB8AC3E}">
        <p14:creationId xmlns:p14="http://schemas.microsoft.com/office/powerpoint/2010/main" val="24743902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accent4"/>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pic>
        <p:nvPicPr>
          <p:cNvPr id="13" name="Picture 12">
            <a:extLst>
              <a:ext uri="{FF2B5EF4-FFF2-40B4-BE49-F238E27FC236}">
                <a16:creationId xmlns:a16="http://schemas.microsoft.com/office/drawing/2014/main" id="{43573858-3590-4039-9002-BC2B17AD7A85}"/>
              </a:ext>
            </a:extLst>
          </p:cNvPr>
          <p:cNvPicPr>
            <a:picLocks noChangeAspect="1"/>
          </p:cNvPicPr>
          <p:nvPr userDrawn="1"/>
        </p:nvPicPr>
        <p:blipFill>
          <a:blip r:embed="rId3"/>
          <a:stretch>
            <a:fillRect/>
          </a:stretch>
        </p:blipFill>
        <p:spPr>
          <a:xfrm>
            <a:off x="4574416" y="4745027"/>
            <a:ext cx="3712464" cy="1002920"/>
          </a:xfrm>
          <a:prstGeom prst="rect">
            <a:avLst/>
          </a:prstGeom>
        </p:spPr>
      </p:pic>
    </p:spTree>
    <p:custDataLst>
      <p:tags r:id="rId1"/>
    </p:custDataLst>
    <p:extLst>
      <p:ext uri="{BB962C8B-B14F-4D97-AF65-F5344CB8AC3E}">
        <p14:creationId xmlns:p14="http://schemas.microsoft.com/office/powerpoint/2010/main" val="1119830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F05EF-29BD-5548-B654-34074C38ECEE}"/>
              </a:ext>
            </a:extLst>
          </p:cNvPr>
          <p:cNvSpPr/>
          <p:nvPr userDrawn="1"/>
        </p:nvSpPr>
        <p:spPr>
          <a:xfrm>
            <a:off x="0" y="-778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sz="3200"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pic>
        <p:nvPicPr>
          <p:cNvPr id="8" name="Picture 7">
            <a:extLst>
              <a:ext uri="{FF2B5EF4-FFF2-40B4-BE49-F238E27FC236}">
                <a16:creationId xmlns:a16="http://schemas.microsoft.com/office/drawing/2014/main" id="{CE8EB151-FE79-448C-AAF4-32DFE372B615}"/>
              </a:ext>
            </a:extLst>
          </p:cNvPr>
          <p:cNvPicPr>
            <a:picLocks noChangeAspect="1"/>
          </p:cNvPicPr>
          <p:nvPr userDrawn="1"/>
        </p:nvPicPr>
        <p:blipFill>
          <a:blip r:embed="rId3"/>
          <a:stretch>
            <a:fillRect/>
          </a:stretch>
        </p:blipFill>
        <p:spPr>
          <a:xfrm>
            <a:off x="4611007" y="4760210"/>
            <a:ext cx="3714750" cy="987737"/>
          </a:xfrm>
          <a:prstGeom prst="rect">
            <a:avLst/>
          </a:prstGeom>
        </p:spPr>
      </p:pic>
    </p:spTree>
    <p:custDataLst>
      <p:tags r:id="rId1"/>
    </p:custDataLst>
    <p:extLst>
      <p:ext uri="{BB962C8B-B14F-4D97-AF65-F5344CB8AC3E}">
        <p14:creationId xmlns:p14="http://schemas.microsoft.com/office/powerpoint/2010/main" val="11195243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4">
    <p:spTree>
      <p:nvGrpSpPr>
        <p:cNvPr id="1" name=""/>
        <p:cNvGrpSpPr/>
        <p:nvPr/>
      </p:nvGrpSpPr>
      <p:grpSpPr>
        <a:xfrm>
          <a:off x="0" y="0"/>
          <a:ext cx="0" cy="0"/>
          <a:chOff x="0" y="0"/>
          <a:chExt cx="0" cy="0"/>
        </a:xfrm>
      </p:grpSpPr>
      <p:pic>
        <p:nvPicPr>
          <p:cNvPr id="3" name="Picture 2" descr="A picture containing text, person, indoor, computer&#10;&#10;Description automatically generated">
            <a:extLst>
              <a:ext uri="{FF2B5EF4-FFF2-40B4-BE49-F238E27FC236}">
                <a16:creationId xmlns:a16="http://schemas.microsoft.com/office/drawing/2014/main" id="{5AA60962-9389-A043-ACF7-C7AC83E5A0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265983" cy="6858000"/>
          </a:xfrm>
          <a:prstGeom prst="rect">
            <a:avLst/>
          </a:prstGeom>
        </p:spPr>
      </p:pic>
      <p:sp>
        <p:nvSpPr>
          <p:cNvPr id="10" name="Rectangle 9">
            <a:extLst>
              <a:ext uri="{FF2B5EF4-FFF2-40B4-BE49-F238E27FC236}">
                <a16:creationId xmlns:a16="http://schemas.microsoft.com/office/drawing/2014/main" id="{B8252227-256D-2542-B21C-A76B96D0A554}"/>
              </a:ext>
            </a:extLst>
          </p:cNvPr>
          <p:cNvSpPr/>
          <p:nvPr userDrawn="1"/>
        </p:nvSpPr>
        <p:spPr>
          <a:xfrm>
            <a:off x="0" y="0"/>
            <a:ext cx="12192000" cy="6858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spTree>
    <p:custDataLst>
      <p:tags r:id="rId1"/>
    </p:custDataLst>
    <p:extLst>
      <p:ext uri="{BB962C8B-B14F-4D97-AF65-F5344CB8AC3E}">
        <p14:creationId xmlns:p14="http://schemas.microsoft.com/office/powerpoint/2010/main" val="18218022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60962-9389-A043-ACF7-C7AC83E5A0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265983" cy="6858000"/>
          </a:xfrm>
          <a:prstGeom prst="rect">
            <a:avLst/>
          </a:prstGeom>
        </p:spPr>
      </p:pic>
      <p:sp>
        <p:nvSpPr>
          <p:cNvPr id="10" name="Rectangle 9">
            <a:extLst>
              <a:ext uri="{FF2B5EF4-FFF2-40B4-BE49-F238E27FC236}">
                <a16:creationId xmlns:a16="http://schemas.microsoft.com/office/drawing/2014/main" id="{B8252227-256D-2542-B21C-A76B96D0A554}"/>
              </a:ext>
            </a:extLst>
          </p:cNvPr>
          <p:cNvSpPr/>
          <p:nvPr userDrawn="1"/>
        </p:nvSpPr>
        <p:spPr>
          <a:xfrm>
            <a:off x="-36992" y="0"/>
            <a:ext cx="12265983" cy="6858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spTree>
    <p:custDataLst>
      <p:tags r:id="rId1"/>
    </p:custDataLst>
    <p:extLst>
      <p:ext uri="{BB962C8B-B14F-4D97-AF65-F5344CB8AC3E}">
        <p14:creationId xmlns:p14="http://schemas.microsoft.com/office/powerpoint/2010/main" val="18621890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Divid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60962-9389-A043-ACF7-C7AC83E5A0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992" y="0"/>
            <a:ext cx="12228992" cy="6858000"/>
          </a:xfrm>
          <a:prstGeom prst="rect">
            <a:avLst/>
          </a:prstGeom>
        </p:spPr>
      </p:pic>
      <p:sp>
        <p:nvSpPr>
          <p:cNvPr id="10" name="Rectangle 9">
            <a:extLst>
              <a:ext uri="{FF2B5EF4-FFF2-40B4-BE49-F238E27FC236}">
                <a16:creationId xmlns:a16="http://schemas.microsoft.com/office/drawing/2014/main" id="{B8252227-256D-2542-B21C-A76B96D0A554}"/>
              </a:ext>
            </a:extLst>
          </p:cNvPr>
          <p:cNvSpPr/>
          <p:nvPr userDrawn="1"/>
        </p:nvSpPr>
        <p:spPr>
          <a:xfrm>
            <a:off x="-36992" y="0"/>
            <a:ext cx="12265983" cy="6858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spTree>
    <p:extLst>
      <p:ext uri="{BB962C8B-B14F-4D97-AF65-F5344CB8AC3E}">
        <p14:creationId xmlns:p14="http://schemas.microsoft.com/office/powerpoint/2010/main" val="30273706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Divid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60962-9389-A043-ACF7-C7AC83E5A0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8252227-256D-2542-B21C-A76B96D0A554}"/>
              </a:ext>
            </a:extLst>
          </p:cNvPr>
          <p:cNvSpPr/>
          <p:nvPr userDrawn="1"/>
        </p:nvSpPr>
        <p:spPr>
          <a:xfrm>
            <a:off x="-36992" y="0"/>
            <a:ext cx="12265983" cy="6858000"/>
          </a:xfrm>
          <a:prstGeom prst="rect">
            <a:avLst/>
          </a:prstGeom>
          <a:gradFill flip="none" rotWithShape="1">
            <a:gsLst>
              <a:gs pos="0">
                <a:schemeClr val="tx1">
                  <a:alpha val="34000"/>
                </a:schemeClr>
              </a:gs>
              <a:gs pos="87000">
                <a:schemeClr val="tx1">
                  <a:alpha val="54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dirty="0">
              <a:solidFill>
                <a:schemeClr val="tx2"/>
              </a:solidFill>
            </a:endParaRPr>
          </a:p>
        </p:txBody>
      </p:sp>
      <p:sp>
        <p:nvSpPr>
          <p:cNvPr id="7" name="Text Placeholder 22">
            <a:extLst>
              <a:ext uri="{FF2B5EF4-FFF2-40B4-BE49-F238E27FC236}">
                <a16:creationId xmlns:a16="http://schemas.microsoft.com/office/drawing/2014/main" id="{518E02E8-830E-BB46-8B91-6D3F2CD5F8AA}"/>
              </a:ext>
            </a:extLst>
          </p:cNvPr>
          <p:cNvSpPr>
            <a:spLocks noGrp="1"/>
          </p:cNvSpPr>
          <p:nvPr>
            <p:ph type="body" sz="quarter" idx="11"/>
          </p:nvPr>
        </p:nvSpPr>
        <p:spPr>
          <a:xfrm>
            <a:off x="1382185" y="2240679"/>
            <a:ext cx="9427633" cy="1979083"/>
          </a:xfrm>
          <a:prstGeom prst="rect">
            <a:avLst/>
          </a:prstGeom>
        </p:spPr>
        <p:txBody>
          <a:bodyPr anchor="ctr"/>
          <a:lstStyle>
            <a:lvl1pPr marL="0" indent="0" algn="ctr">
              <a:lnSpc>
                <a:spcPct val="110000"/>
              </a:lnSpc>
              <a:spcBef>
                <a:spcPts val="400"/>
              </a:spcBef>
              <a:buNone/>
              <a:defRPr lang="en-US" sz="4200" b="1" kern="1200" spc="240" baseline="0" dirty="0">
                <a:solidFill>
                  <a:schemeClr val="tx2"/>
                </a:solidFill>
                <a:latin typeface="+mn-lt"/>
                <a:ea typeface="+mn-ea"/>
                <a:cs typeface="+mn-cs"/>
              </a:defRPr>
            </a:lvl1pPr>
            <a:lvl2pPr marL="609554" indent="0">
              <a:buNone/>
              <a:defRPr/>
            </a:lvl2pPr>
          </a:lstStyle>
          <a:p>
            <a:pPr marL="0" lvl="0" indent="0" algn="ctr" defTabSz="609555" rtl="0" eaLnBrk="1" latinLnBrk="0" hangingPunct="1">
              <a:lnSpc>
                <a:spcPct val="110000"/>
              </a:lnSpc>
              <a:spcBef>
                <a:spcPts val="400"/>
              </a:spcBef>
              <a:buFont typeface="Arial"/>
              <a:buNone/>
            </a:pPr>
            <a:r>
              <a:rPr lang="en-US" dirty="0"/>
              <a:t>Click to edit Master text styles</a:t>
            </a:r>
          </a:p>
        </p:txBody>
      </p:sp>
    </p:spTree>
    <p:custDataLst>
      <p:tags r:id="rId1"/>
    </p:custDataLst>
    <p:extLst>
      <p:ext uri="{BB962C8B-B14F-4D97-AF65-F5344CB8AC3E}">
        <p14:creationId xmlns:p14="http://schemas.microsoft.com/office/powerpoint/2010/main" val="3950958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 Divid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299857" cy="6857999"/>
          </a:xfrm>
          <a:prstGeom prst="rect">
            <a:avLst/>
          </a:prstGeom>
        </p:spPr>
      </p:pic>
      <p:sp>
        <p:nvSpPr>
          <p:cNvPr id="21" name="Content Placeholder 2">
            <a:extLst>
              <a:ext uri="{FF2B5EF4-FFF2-40B4-BE49-F238E27FC236}">
                <a16:creationId xmlns:a16="http://schemas.microsoft.com/office/drawing/2014/main" id="{93B50801-5859-AD44-B52F-594F2540CE56}"/>
              </a:ext>
            </a:extLst>
          </p:cNvPr>
          <p:cNvSpPr>
            <a:spLocks noGrp="1"/>
          </p:cNvSpPr>
          <p:nvPr>
            <p:ph idx="1"/>
          </p:nvPr>
        </p:nvSpPr>
        <p:spPr>
          <a:xfrm>
            <a:off x="5089071" y="2328241"/>
            <a:ext cx="6215108" cy="3566160"/>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F9AADFF-1177-4142-ACF7-E209BD85C3F5}"/>
              </a:ext>
            </a:extLst>
          </p:cNvPr>
          <p:cNvSpPr>
            <a:spLocks noGrp="1"/>
          </p:cNvSpPr>
          <p:nvPr>
            <p:ph type="title" hasCustomPrompt="1"/>
          </p:nvPr>
        </p:nvSpPr>
        <p:spPr>
          <a:xfrm>
            <a:off x="5088834" y="1149858"/>
            <a:ext cx="6216193" cy="865299"/>
          </a:xfrm>
          <a:prstGeom prst="rect">
            <a:avLst/>
          </a:prstGeom>
        </p:spPr>
        <p:txBody>
          <a:bodyPr lIns="0" tIns="0" rIns="0" bIns="0" anchor="b" anchorCtr="0">
            <a:noAutofit/>
          </a:bodyPr>
          <a:lstStyle>
            <a:lvl1pPr algn="l"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12" name="Picture 11">
            <a:extLst>
              <a:ext uri="{FF2B5EF4-FFF2-40B4-BE49-F238E27FC236}">
                <a16:creationId xmlns:a16="http://schemas.microsoft.com/office/drawing/2014/main" id="{462385A8-99ED-4A52-AD08-DA7EA9EE30CD}"/>
              </a:ext>
            </a:extLst>
          </p:cNvPr>
          <p:cNvPicPr>
            <a:picLocks noChangeAspect="1"/>
          </p:cNvPicPr>
          <p:nvPr userDrawn="1"/>
        </p:nvPicPr>
        <p:blipFill>
          <a:blip r:embed="rId4"/>
          <a:stretch>
            <a:fillRect/>
          </a:stretch>
        </p:blipFill>
        <p:spPr>
          <a:xfrm>
            <a:off x="9445350" y="5996937"/>
            <a:ext cx="2356914" cy="636719"/>
          </a:xfrm>
          <a:prstGeom prst="rect">
            <a:avLst/>
          </a:prstGeom>
        </p:spPr>
      </p:pic>
    </p:spTree>
    <p:custDataLst>
      <p:tags r:id="rId1"/>
    </p:custDataLst>
    <p:extLst>
      <p:ext uri="{BB962C8B-B14F-4D97-AF65-F5344CB8AC3E}">
        <p14:creationId xmlns:p14="http://schemas.microsoft.com/office/powerpoint/2010/main" val="33374165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80" y="1887263"/>
            <a:ext cx="10149840"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79A70459-FB52-C242-A66D-8C2C0D7F3B53}"/>
              </a:ext>
            </a:extLst>
          </p:cNvPr>
          <p:cNvSpPr>
            <a:spLocks noGrp="1"/>
          </p:cNvSpPr>
          <p:nvPr>
            <p:ph type="title" hasCustomPrompt="1"/>
          </p:nvPr>
        </p:nvSpPr>
        <p:spPr>
          <a:xfrm>
            <a:off x="1021080" y="304005"/>
            <a:ext cx="10149840" cy="914400"/>
          </a:xfrm>
          <a:prstGeom prst="rect">
            <a:avLst/>
          </a:prstGeom>
        </p:spPr>
        <p:txBody>
          <a:bodyPr lIns="0" tIns="0" rIns="0" bIns="0" anchor="ctr"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4" name="Picture 3">
            <a:extLst>
              <a:ext uri="{FF2B5EF4-FFF2-40B4-BE49-F238E27FC236}">
                <a16:creationId xmlns:a16="http://schemas.microsoft.com/office/drawing/2014/main" id="{D7A2C0CE-62A2-4557-937E-84E25883E74B}"/>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25612685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 Divid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299857" cy="6858000"/>
          </a:xfrm>
          <a:prstGeom prst="rect">
            <a:avLst/>
          </a:prstGeom>
        </p:spPr>
      </p:pic>
      <p:sp>
        <p:nvSpPr>
          <p:cNvPr id="21" name="Content Placeholder 2">
            <a:extLst>
              <a:ext uri="{FF2B5EF4-FFF2-40B4-BE49-F238E27FC236}">
                <a16:creationId xmlns:a16="http://schemas.microsoft.com/office/drawing/2014/main" id="{93B50801-5859-AD44-B52F-594F2540CE56}"/>
              </a:ext>
            </a:extLst>
          </p:cNvPr>
          <p:cNvSpPr>
            <a:spLocks noGrp="1"/>
          </p:cNvSpPr>
          <p:nvPr>
            <p:ph idx="1"/>
          </p:nvPr>
        </p:nvSpPr>
        <p:spPr>
          <a:xfrm>
            <a:off x="5089071" y="2328241"/>
            <a:ext cx="6215108" cy="3566160"/>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F9AADFF-1177-4142-ACF7-E209BD85C3F5}"/>
              </a:ext>
            </a:extLst>
          </p:cNvPr>
          <p:cNvSpPr>
            <a:spLocks noGrp="1"/>
          </p:cNvSpPr>
          <p:nvPr>
            <p:ph type="title" hasCustomPrompt="1"/>
          </p:nvPr>
        </p:nvSpPr>
        <p:spPr>
          <a:xfrm>
            <a:off x="5088834" y="1149858"/>
            <a:ext cx="6216193" cy="865299"/>
          </a:xfrm>
          <a:prstGeom prst="rect">
            <a:avLst/>
          </a:prstGeom>
        </p:spPr>
        <p:txBody>
          <a:bodyPr lIns="0" tIns="0" rIns="0" bIns="0" anchor="b" anchorCtr="0">
            <a:noAutofit/>
          </a:bodyPr>
          <a:lstStyle>
            <a:lvl1pPr algn="l"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6" name="Picture 5">
            <a:extLst>
              <a:ext uri="{FF2B5EF4-FFF2-40B4-BE49-F238E27FC236}">
                <a16:creationId xmlns:a16="http://schemas.microsoft.com/office/drawing/2014/main" id="{D8B65DCE-8A76-43BC-9E5F-73E3625A379C}"/>
              </a:ext>
            </a:extLst>
          </p:cNvPr>
          <p:cNvPicPr>
            <a:picLocks noChangeAspect="1"/>
          </p:cNvPicPr>
          <p:nvPr userDrawn="1"/>
        </p:nvPicPr>
        <p:blipFill>
          <a:blip r:embed="rId4"/>
          <a:stretch>
            <a:fillRect/>
          </a:stretch>
        </p:blipFill>
        <p:spPr>
          <a:xfrm>
            <a:off x="9445350" y="5996937"/>
            <a:ext cx="2356914" cy="636719"/>
          </a:xfrm>
          <a:prstGeom prst="rect">
            <a:avLst/>
          </a:prstGeom>
        </p:spPr>
      </p:pic>
    </p:spTree>
    <p:custDataLst>
      <p:tags r:id="rId1"/>
    </p:custDataLst>
    <p:extLst>
      <p:ext uri="{BB962C8B-B14F-4D97-AF65-F5344CB8AC3E}">
        <p14:creationId xmlns:p14="http://schemas.microsoft.com/office/powerpoint/2010/main" val="1249928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ub Divid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299857" cy="6858000"/>
          </a:xfrm>
          <a:prstGeom prst="rect">
            <a:avLst/>
          </a:prstGeom>
        </p:spPr>
      </p:pic>
      <p:sp>
        <p:nvSpPr>
          <p:cNvPr id="21" name="Content Placeholder 2">
            <a:extLst>
              <a:ext uri="{FF2B5EF4-FFF2-40B4-BE49-F238E27FC236}">
                <a16:creationId xmlns:a16="http://schemas.microsoft.com/office/drawing/2014/main" id="{93B50801-5859-AD44-B52F-594F2540CE56}"/>
              </a:ext>
            </a:extLst>
          </p:cNvPr>
          <p:cNvSpPr>
            <a:spLocks noGrp="1"/>
          </p:cNvSpPr>
          <p:nvPr>
            <p:ph idx="1"/>
          </p:nvPr>
        </p:nvSpPr>
        <p:spPr>
          <a:xfrm>
            <a:off x="5089071" y="2328241"/>
            <a:ext cx="6215108" cy="3566160"/>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F9AADFF-1177-4142-ACF7-E209BD85C3F5}"/>
              </a:ext>
            </a:extLst>
          </p:cNvPr>
          <p:cNvSpPr>
            <a:spLocks noGrp="1"/>
          </p:cNvSpPr>
          <p:nvPr>
            <p:ph type="title" hasCustomPrompt="1"/>
          </p:nvPr>
        </p:nvSpPr>
        <p:spPr>
          <a:xfrm>
            <a:off x="5088834" y="1149858"/>
            <a:ext cx="6216193" cy="865299"/>
          </a:xfrm>
          <a:prstGeom prst="rect">
            <a:avLst/>
          </a:prstGeom>
        </p:spPr>
        <p:txBody>
          <a:bodyPr lIns="0" tIns="0" rIns="0" bIns="0" anchor="b" anchorCtr="0">
            <a:noAutofit/>
          </a:bodyPr>
          <a:lstStyle>
            <a:lvl1pPr algn="l"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9" name="Picture 8">
            <a:extLst>
              <a:ext uri="{FF2B5EF4-FFF2-40B4-BE49-F238E27FC236}">
                <a16:creationId xmlns:a16="http://schemas.microsoft.com/office/drawing/2014/main" id="{28B31590-FAEA-43E1-B698-21DE53630028}"/>
              </a:ext>
            </a:extLst>
          </p:cNvPr>
          <p:cNvPicPr>
            <a:picLocks noChangeAspect="1"/>
          </p:cNvPicPr>
          <p:nvPr userDrawn="1"/>
        </p:nvPicPr>
        <p:blipFill>
          <a:blip r:embed="rId4"/>
          <a:stretch>
            <a:fillRect/>
          </a:stretch>
        </p:blipFill>
        <p:spPr>
          <a:xfrm>
            <a:off x="9445350" y="5996937"/>
            <a:ext cx="2356914" cy="636719"/>
          </a:xfrm>
          <a:prstGeom prst="rect">
            <a:avLst/>
          </a:prstGeom>
        </p:spPr>
      </p:pic>
    </p:spTree>
    <p:custDataLst>
      <p:tags r:id="rId1"/>
    </p:custDataLst>
    <p:extLst>
      <p:ext uri="{BB962C8B-B14F-4D97-AF65-F5344CB8AC3E}">
        <p14:creationId xmlns:p14="http://schemas.microsoft.com/office/powerpoint/2010/main" val="25693453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ub Divid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299857" cy="6858000"/>
          </a:xfrm>
          <a:prstGeom prst="rect">
            <a:avLst/>
          </a:prstGeom>
        </p:spPr>
      </p:pic>
      <p:sp>
        <p:nvSpPr>
          <p:cNvPr id="21" name="Content Placeholder 2">
            <a:extLst>
              <a:ext uri="{FF2B5EF4-FFF2-40B4-BE49-F238E27FC236}">
                <a16:creationId xmlns:a16="http://schemas.microsoft.com/office/drawing/2014/main" id="{93B50801-5859-AD44-B52F-594F2540CE56}"/>
              </a:ext>
            </a:extLst>
          </p:cNvPr>
          <p:cNvSpPr>
            <a:spLocks noGrp="1"/>
          </p:cNvSpPr>
          <p:nvPr>
            <p:ph idx="1"/>
          </p:nvPr>
        </p:nvSpPr>
        <p:spPr>
          <a:xfrm>
            <a:off x="5089071" y="2328241"/>
            <a:ext cx="6215108" cy="3566160"/>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F9AADFF-1177-4142-ACF7-E209BD85C3F5}"/>
              </a:ext>
            </a:extLst>
          </p:cNvPr>
          <p:cNvSpPr>
            <a:spLocks noGrp="1"/>
          </p:cNvSpPr>
          <p:nvPr>
            <p:ph type="title" hasCustomPrompt="1"/>
          </p:nvPr>
        </p:nvSpPr>
        <p:spPr>
          <a:xfrm>
            <a:off x="5088834" y="1149858"/>
            <a:ext cx="6216193" cy="865299"/>
          </a:xfrm>
          <a:prstGeom prst="rect">
            <a:avLst/>
          </a:prstGeom>
        </p:spPr>
        <p:txBody>
          <a:bodyPr lIns="0" tIns="0" rIns="0" bIns="0" anchor="b" anchorCtr="0">
            <a:noAutofit/>
          </a:bodyPr>
          <a:lstStyle>
            <a:lvl1pPr algn="l"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11" name="Picture 10">
            <a:extLst>
              <a:ext uri="{FF2B5EF4-FFF2-40B4-BE49-F238E27FC236}">
                <a16:creationId xmlns:a16="http://schemas.microsoft.com/office/drawing/2014/main" id="{EFE3A9A0-73F7-4192-B5A6-03E66E093E6C}"/>
              </a:ext>
            </a:extLst>
          </p:cNvPr>
          <p:cNvPicPr>
            <a:picLocks noChangeAspect="1"/>
          </p:cNvPicPr>
          <p:nvPr userDrawn="1"/>
        </p:nvPicPr>
        <p:blipFill>
          <a:blip r:embed="rId4"/>
          <a:stretch>
            <a:fillRect/>
          </a:stretch>
        </p:blipFill>
        <p:spPr>
          <a:xfrm>
            <a:off x="9445350" y="5996937"/>
            <a:ext cx="2356914" cy="636719"/>
          </a:xfrm>
          <a:prstGeom prst="rect">
            <a:avLst/>
          </a:prstGeom>
        </p:spPr>
      </p:pic>
    </p:spTree>
    <p:custDataLst>
      <p:tags r:id="rId1"/>
    </p:custDataLst>
    <p:extLst>
      <p:ext uri="{BB962C8B-B14F-4D97-AF65-F5344CB8AC3E}">
        <p14:creationId xmlns:p14="http://schemas.microsoft.com/office/powerpoint/2010/main" val="17370044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_Blu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4B1E4-EEC5-EF4B-9BFD-D2B85C34E55E}"/>
              </a:ext>
            </a:extLst>
          </p:cNvPr>
          <p:cNvPicPr>
            <a:picLocks noChangeAspect="1"/>
          </p:cNvPicPr>
          <p:nvPr userDrawn="1"/>
        </p:nvPicPr>
        <p:blipFill>
          <a:blip r:embed="rId3"/>
          <a:stretch>
            <a:fillRect/>
          </a:stretch>
        </p:blipFill>
        <p:spPr>
          <a:xfrm>
            <a:off x="4349750" y="2718534"/>
            <a:ext cx="3714750" cy="987737"/>
          </a:xfrm>
          <a:prstGeom prst="rect">
            <a:avLst/>
          </a:prstGeom>
        </p:spPr>
      </p:pic>
    </p:spTree>
    <p:custDataLst>
      <p:tags r:id="rId1"/>
    </p:custDataLst>
    <p:extLst>
      <p:ext uri="{BB962C8B-B14F-4D97-AF65-F5344CB8AC3E}">
        <p14:creationId xmlns:p14="http://schemas.microsoft.com/office/powerpoint/2010/main" val="176419065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_Green">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FB961-317D-5046-868E-1C5C9FB66212}"/>
              </a:ext>
            </a:extLst>
          </p:cNvPr>
          <p:cNvPicPr>
            <a:picLocks noChangeAspect="1"/>
          </p:cNvPicPr>
          <p:nvPr userDrawn="1"/>
        </p:nvPicPr>
        <p:blipFill>
          <a:blip r:embed="rId3"/>
          <a:stretch>
            <a:fillRect/>
          </a:stretch>
        </p:blipFill>
        <p:spPr>
          <a:xfrm>
            <a:off x="4349750" y="2718534"/>
            <a:ext cx="3714750" cy="987737"/>
          </a:xfrm>
          <a:prstGeom prst="rect">
            <a:avLst/>
          </a:prstGeom>
        </p:spPr>
      </p:pic>
    </p:spTree>
    <p:custDataLst>
      <p:tags r:id="rId1"/>
    </p:custDataLst>
    <p:extLst>
      <p:ext uri="{BB962C8B-B14F-4D97-AF65-F5344CB8AC3E}">
        <p14:creationId xmlns:p14="http://schemas.microsoft.com/office/powerpoint/2010/main" val="325630493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losing_Blu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4B1E4-EEC5-EF4B-9BFD-D2B85C34E55E}"/>
              </a:ext>
            </a:extLst>
          </p:cNvPr>
          <p:cNvPicPr>
            <a:picLocks noChangeAspect="1"/>
          </p:cNvPicPr>
          <p:nvPr userDrawn="1"/>
        </p:nvPicPr>
        <p:blipFill>
          <a:blip r:embed="rId3"/>
          <a:stretch>
            <a:fillRect/>
          </a:stretch>
        </p:blipFill>
        <p:spPr>
          <a:xfrm>
            <a:off x="4349750" y="2718534"/>
            <a:ext cx="3714750" cy="987737"/>
          </a:xfrm>
          <a:prstGeom prst="rect">
            <a:avLst/>
          </a:prstGeom>
        </p:spPr>
      </p:pic>
    </p:spTree>
    <p:custDataLst>
      <p:tags r:id="rId1"/>
    </p:custDataLst>
    <p:extLst>
      <p:ext uri="{BB962C8B-B14F-4D97-AF65-F5344CB8AC3E}">
        <p14:creationId xmlns:p14="http://schemas.microsoft.com/office/powerpoint/2010/main" val="15245354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80" y="1887263"/>
            <a:ext cx="10149840"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79A70459-FB52-C242-A66D-8C2C0D7F3B53}"/>
              </a:ext>
            </a:extLst>
          </p:cNvPr>
          <p:cNvSpPr>
            <a:spLocks noGrp="1"/>
          </p:cNvSpPr>
          <p:nvPr>
            <p:ph type="title" hasCustomPrompt="1"/>
          </p:nvPr>
        </p:nvSpPr>
        <p:spPr>
          <a:xfrm>
            <a:off x="1021080" y="304005"/>
            <a:ext cx="10149840" cy="914400"/>
          </a:xfrm>
          <a:prstGeom prst="rect">
            <a:avLst/>
          </a:prstGeom>
        </p:spPr>
        <p:txBody>
          <a:bodyPr lIns="0" tIns="0" rIns="0" bIns="0" anchor="ctr"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12" name="Picture 11">
            <a:extLst>
              <a:ext uri="{FF2B5EF4-FFF2-40B4-BE49-F238E27FC236}">
                <a16:creationId xmlns:a16="http://schemas.microsoft.com/office/drawing/2014/main" id="{82D5F332-D2B7-4395-BA6F-0A157CBCDEF1}"/>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30256390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7F9065-06B6-E34F-AD53-2727EAEB3710}"/>
              </a:ext>
            </a:extLst>
          </p:cNvPr>
          <p:cNvSpPr>
            <a:spLocks noGrp="1"/>
          </p:cNvSpPr>
          <p:nvPr>
            <p:ph idx="1"/>
          </p:nvPr>
        </p:nvSpPr>
        <p:spPr>
          <a:xfrm>
            <a:off x="1021079" y="1883664"/>
            <a:ext cx="4905413"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1C2B2B67-A427-EB4C-B51B-B4949411A845}"/>
              </a:ext>
            </a:extLst>
          </p:cNvPr>
          <p:cNvSpPr>
            <a:spLocks noGrp="1"/>
          </p:cNvSpPr>
          <p:nvPr>
            <p:ph idx="14"/>
          </p:nvPr>
        </p:nvSpPr>
        <p:spPr>
          <a:xfrm>
            <a:off x="6256536" y="1883664"/>
            <a:ext cx="4914384"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B722EF33-5C5B-0B41-B979-E1E6BB81FD3D}"/>
              </a:ext>
            </a:extLst>
          </p:cNvPr>
          <p:cNvSpPr>
            <a:spLocks noGrp="1"/>
          </p:cNvSpPr>
          <p:nvPr>
            <p:ph type="title" hasCustomPrompt="1"/>
          </p:nvPr>
        </p:nvSpPr>
        <p:spPr>
          <a:xfrm>
            <a:off x="1021080" y="304005"/>
            <a:ext cx="10149840" cy="914400"/>
          </a:xfrm>
          <a:prstGeom prst="rect">
            <a:avLst/>
          </a:prstGeom>
        </p:spPr>
        <p:txBody>
          <a:bodyPr lIns="0" tIns="0" rIns="0" bIns="0" anchor="ctr"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5" name="Picture 4">
            <a:extLst>
              <a:ext uri="{FF2B5EF4-FFF2-40B4-BE49-F238E27FC236}">
                <a16:creationId xmlns:a16="http://schemas.microsoft.com/office/drawing/2014/main" id="{502D0C57-C8E4-4CA6-A707-BD20092D7AF1}"/>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41155527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241172-A7B2-A447-8092-88D8136CBFA7}"/>
              </a:ext>
            </a:extLst>
          </p:cNvPr>
          <p:cNvSpPr>
            <a:spLocks noGrp="1"/>
          </p:cNvSpPr>
          <p:nvPr>
            <p:ph idx="1"/>
          </p:nvPr>
        </p:nvSpPr>
        <p:spPr>
          <a:xfrm>
            <a:off x="102108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BF67E9C-3EBE-0B4A-AB17-E5BA9C23F092}"/>
              </a:ext>
            </a:extLst>
          </p:cNvPr>
          <p:cNvSpPr>
            <a:spLocks noGrp="1"/>
          </p:cNvSpPr>
          <p:nvPr>
            <p:ph idx="16"/>
          </p:nvPr>
        </p:nvSpPr>
        <p:spPr>
          <a:xfrm>
            <a:off x="449580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B10C757-0EFD-DE4A-AD56-8C5595B01D4B}"/>
              </a:ext>
            </a:extLst>
          </p:cNvPr>
          <p:cNvSpPr>
            <a:spLocks noGrp="1"/>
          </p:cNvSpPr>
          <p:nvPr>
            <p:ph idx="17"/>
          </p:nvPr>
        </p:nvSpPr>
        <p:spPr>
          <a:xfrm>
            <a:off x="7970520" y="1883664"/>
            <a:ext cx="3200400" cy="4094889"/>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681E6A4-5345-A04E-9985-60C60AF2AF5A}"/>
              </a:ext>
            </a:extLst>
          </p:cNvPr>
          <p:cNvSpPr>
            <a:spLocks noGrp="1"/>
          </p:cNvSpPr>
          <p:nvPr>
            <p:ph type="title" hasCustomPrompt="1"/>
          </p:nvPr>
        </p:nvSpPr>
        <p:spPr>
          <a:xfrm>
            <a:off x="1021080" y="304005"/>
            <a:ext cx="10149840" cy="914400"/>
          </a:xfrm>
          <a:prstGeom prst="rect">
            <a:avLst/>
          </a:prstGeom>
        </p:spPr>
        <p:txBody>
          <a:bodyPr lIns="0" tIns="0" rIns="0" bIns="0" anchor="ctr"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6" name="Picture 5">
            <a:extLst>
              <a:ext uri="{FF2B5EF4-FFF2-40B4-BE49-F238E27FC236}">
                <a16:creationId xmlns:a16="http://schemas.microsoft.com/office/drawing/2014/main" id="{78428597-9332-4E54-82D7-E74AAC73861F}"/>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20933015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381F2E-8FF8-944F-934D-345DDE49ECED}"/>
              </a:ext>
            </a:extLst>
          </p:cNvPr>
          <p:cNvSpPr>
            <a:spLocks noGrp="1"/>
          </p:cNvSpPr>
          <p:nvPr>
            <p:ph type="title" hasCustomPrompt="1"/>
          </p:nvPr>
        </p:nvSpPr>
        <p:spPr>
          <a:xfrm>
            <a:off x="1021080" y="304005"/>
            <a:ext cx="10149840" cy="914400"/>
          </a:xfrm>
          <a:prstGeom prst="rect">
            <a:avLst/>
          </a:prstGeom>
        </p:spPr>
        <p:txBody>
          <a:bodyPr lIns="0" tIns="0" rIns="0" bIns="0" anchor="ctr"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pic>
        <p:nvPicPr>
          <p:cNvPr id="3" name="Picture 2">
            <a:extLst>
              <a:ext uri="{FF2B5EF4-FFF2-40B4-BE49-F238E27FC236}">
                <a16:creationId xmlns:a16="http://schemas.microsoft.com/office/drawing/2014/main" id="{55B53507-20C6-4808-AE86-7D9BD85FBA8D}"/>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12510843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B7A2237-8CA5-424E-9C50-13FF1171577D}"/>
              </a:ext>
            </a:extLst>
          </p:cNvPr>
          <p:cNvSpPr>
            <a:spLocks noGrp="1"/>
          </p:cNvSpPr>
          <p:nvPr>
            <p:ph idx="1"/>
          </p:nvPr>
        </p:nvSpPr>
        <p:spPr>
          <a:xfrm>
            <a:off x="1021080" y="1887263"/>
            <a:ext cx="10149840"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78FBC81C-B2F8-E746-BA56-7BB1A3D95FCF}"/>
              </a:ext>
            </a:extLst>
          </p:cNvPr>
          <p:cNvSpPr>
            <a:spLocks noGrp="1"/>
          </p:cNvSpPr>
          <p:nvPr>
            <p:ph type="title" hasCustomPrompt="1"/>
          </p:nvPr>
        </p:nvSpPr>
        <p:spPr>
          <a:xfrm>
            <a:off x="1021080" y="125301"/>
            <a:ext cx="10149840" cy="865299"/>
          </a:xfrm>
          <a:prstGeom prst="rect">
            <a:avLst/>
          </a:prstGeom>
        </p:spPr>
        <p:txBody>
          <a:bodyPr lIns="0" tIns="0" rIns="0" bIns="0" anchor="b"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sp>
        <p:nvSpPr>
          <p:cNvPr id="9" name="Text Placeholder 7">
            <a:extLst>
              <a:ext uri="{FF2B5EF4-FFF2-40B4-BE49-F238E27FC236}">
                <a16:creationId xmlns:a16="http://schemas.microsoft.com/office/drawing/2014/main" id="{D1103CEC-A977-2A46-9C8A-6815438B52CB}"/>
              </a:ext>
            </a:extLst>
          </p:cNvPr>
          <p:cNvSpPr>
            <a:spLocks noGrp="1"/>
          </p:cNvSpPr>
          <p:nvPr>
            <p:ph type="body" sz="quarter" idx="10"/>
          </p:nvPr>
        </p:nvSpPr>
        <p:spPr>
          <a:xfrm>
            <a:off x="1021080" y="1025802"/>
            <a:ext cx="10149840" cy="352172"/>
          </a:xfrm>
          <a:prstGeom prst="rect">
            <a:avLst/>
          </a:prstGeom>
        </p:spPr>
        <p:txBody>
          <a:bodyPr/>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pic>
        <p:nvPicPr>
          <p:cNvPr id="7" name="Picture 6">
            <a:extLst>
              <a:ext uri="{FF2B5EF4-FFF2-40B4-BE49-F238E27FC236}">
                <a16:creationId xmlns:a16="http://schemas.microsoft.com/office/drawing/2014/main" id="{BF83C220-C9EA-4347-A153-8AF9118FC859}"/>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37082175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2 Column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7B9D3F1-6892-E546-8BF1-391DBD9FFE0B}"/>
              </a:ext>
            </a:extLst>
          </p:cNvPr>
          <p:cNvSpPr>
            <a:spLocks noGrp="1"/>
          </p:cNvSpPr>
          <p:nvPr>
            <p:ph idx="1"/>
          </p:nvPr>
        </p:nvSpPr>
        <p:spPr>
          <a:xfrm>
            <a:off x="1021079" y="1883664"/>
            <a:ext cx="4905413"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62360F8-72F1-5E4B-A4D1-6380EB42449B}"/>
              </a:ext>
            </a:extLst>
          </p:cNvPr>
          <p:cNvSpPr>
            <a:spLocks noGrp="1"/>
          </p:cNvSpPr>
          <p:nvPr>
            <p:ph idx="14"/>
          </p:nvPr>
        </p:nvSpPr>
        <p:spPr>
          <a:xfrm>
            <a:off x="6256536" y="1883664"/>
            <a:ext cx="4914384" cy="4094888"/>
          </a:xfrm>
          <a:prstGeom prst="rect">
            <a:avLst/>
          </a:prstGeom>
        </p:spPr>
        <p:txBody>
          <a:bodyPr lIns="0" tIns="0" rIns="0" bIns="0"/>
          <a:lstStyle>
            <a:lvl1pPr marL="150272" indent="-150272">
              <a:lnSpc>
                <a:spcPct val="110000"/>
              </a:lnSpc>
              <a:spcBef>
                <a:spcPts val="1800"/>
              </a:spcBef>
              <a:buSzPct val="75000"/>
              <a:defRPr sz="1200">
                <a:solidFill>
                  <a:schemeClr val="tx1"/>
                </a:solidFill>
              </a:defRPr>
            </a:lvl1pPr>
            <a:lvl2pPr marL="459283" indent="-154505">
              <a:lnSpc>
                <a:spcPct val="110000"/>
              </a:lnSpc>
              <a:spcBef>
                <a:spcPts val="400"/>
              </a:spcBef>
              <a:buSzPct val="75000"/>
              <a:defRPr sz="1200">
                <a:solidFill>
                  <a:schemeClr val="tx1"/>
                </a:solidFill>
              </a:defRPr>
            </a:lvl2pPr>
            <a:lvl3pPr marL="759828" indent="-150272">
              <a:lnSpc>
                <a:spcPct val="110000"/>
              </a:lnSpc>
              <a:spcBef>
                <a:spcPts val="400"/>
              </a:spcBef>
              <a:buSzPct val="75000"/>
              <a:defRPr sz="1200">
                <a:solidFill>
                  <a:schemeClr val="tx1"/>
                </a:solidFill>
              </a:defRPr>
            </a:lvl3pPr>
            <a:lvl4pPr marL="1068837" indent="-154505">
              <a:lnSpc>
                <a:spcPct val="110000"/>
              </a:lnSpc>
              <a:spcBef>
                <a:spcPts val="333"/>
              </a:spcBef>
              <a:buSzPct val="75000"/>
              <a:defRPr sz="1200">
                <a:solidFill>
                  <a:schemeClr val="tx1"/>
                </a:solidFill>
              </a:defRPr>
            </a:lvl4pPr>
            <a:lvl5pPr marL="1369382" indent="-150272">
              <a:lnSpc>
                <a:spcPct val="110000"/>
              </a:lnSpc>
              <a:spcBef>
                <a:spcPts val="267"/>
              </a:spcBef>
              <a:buSzPct val="75000"/>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844F9F0-AB47-1944-A681-40DF8DF56285}"/>
              </a:ext>
            </a:extLst>
          </p:cNvPr>
          <p:cNvSpPr>
            <a:spLocks noGrp="1"/>
          </p:cNvSpPr>
          <p:nvPr>
            <p:ph type="title" hasCustomPrompt="1"/>
          </p:nvPr>
        </p:nvSpPr>
        <p:spPr>
          <a:xfrm>
            <a:off x="1021080" y="125301"/>
            <a:ext cx="10149840" cy="865299"/>
          </a:xfrm>
          <a:prstGeom prst="rect">
            <a:avLst/>
          </a:prstGeom>
        </p:spPr>
        <p:txBody>
          <a:bodyPr lIns="0" tIns="0" rIns="0" bIns="0" anchor="b" anchorCtr="0">
            <a:noAutofit/>
          </a:bodyPr>
          <a:lst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a:lstStyle>
          <a:p>
            <a:r>
              <a:rPr lang="en-US" dirty="0"/>
              <a:t>Click to edit header</a:t>
            </a:r>
          </a:p>
        </p:txBody>
      </p:sp>
      <p:sp>
        <p:nvSpPr>
          <p:cNvPr id="9" name="Text Placeholder 7">
            <a:extLst>
              <a:ext uri="{FF2B5EF4-FFF2-40B4-BE49-F238E27FC236}">
                <a16:creationId xmlns:a16="http://schemas.microsoft.com/office/drawing/2014/main" id="{20E9046F-4B7A-8940-91CE-FE999702664B}"/>
              </a:ext>
            </a:extLst>
          </p:cNvPr>
          <p:cNvSpPr>
            <a:spLocks noGrp="1"/>
          </p:cNvSpPr>
          <p:nvPr>
            <p:ph type="body" sz="quarter" idx="10"/>
          </p:nvPr>
        </p:nvSpPr>
        <p:spPr>
          <a:xfrm>
            <a:off x="1021080" y="1025802"/>
            <a:ext cx="10149840" cy="352172"/>
          </a:xfrm>
          <a:prstGeom prst="rect">
            <a:avLst/>
          </a:prstGeom>
        </p:spPr>
        <p:txBody>
          <a:bodyPr/>
          <a:lstStyle>
            <a:lvl1pPr algn="ctr">
              <a:lnSpc>
                <a:spcPct val="110000"/>
              </a:lnSpc>
              <a:buNone/>
              <a:defRPr sz="1600" spc="120" baseline="0">
                <a:solidFill>
                  <a:schemeClr val="tx1"/>
                </a:solidFill>
              </a:defRPr>
            </a:lvl1pPr>
            <a:lvl2pPr>
              <a:buNone/>
              <a:defRPr/>
            </a:lvl2pPr>
          </a:lstStyle>
          <a:p>
            <a:pPr lvl="0"/>
            <a:r>
              <a:rPr lang="en-US" dirty="0"/>
              <a:t>Click to edit Master text styles</a:t>
            </a:r>
          </a:p>
        </p:txBody>
      </p:sp>
      <p:pic>
        <p:nvPicPr>
          <p:cNvPr id="10" name="Picture 9">
            <a:extLst>
              <a:ext uri="{FF2B5EF4-FFF2-40B4-BE49-F238E27FC236}">
                <a16:creationId xmlns:a16="http://schemas.microsoft.com/office/drawing/2014/main" id="{0BCB339C-FF59-465C-A82C-3F29FBAD05D3}"/>
              </a:ext>
            </a:extLst>
          </p:cNvPr>
          <p:cNvPicPr>
            <a:picLocks noChangeAspect="1"/>
          </p:cNvPicPr>
          <p:nvPr userDrawn="1"/>
        </p:nvPicPr>
        <p:blipFill>
          <a:blip r:embed="rId3"/>
          <a:stretch>
            <a:fillRect/>
          </a:stretch>
        </p:blipFill>
        <p:spPr>
          <a:xfrm>
            <a:off x="9258963" y="5982151"/>
            <a:ext cx="2356914" cy="636719"/>
          </a:xfrm>
          <a:prstGeom prst="rect">
            <a:avLst/>
          </a:prstGeom>
        </p:spPr>
      </p:pic>
    </p:spTree>
    <p:custDataLst>
      <p:tags r:id="rId1"/>
    </p:custDataLst>
    <p:extLst>
      <p:ext uri="{BB962C8B-B14F-4D97-AF65-F5344CB8AC3E}">
        <p14:creationId xmlns:p14="http://schemas.microsoft.com/office/powerpoint/2010/main" val="15854543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080" y="303784"/>
            <a:ext cx="1014984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1021080" y="1883664"/>
            <a:ext cx="10149840" cy="4023360"/>
          </a:xfrm>
          <a:prstGeom prst="rect">
            <a:avLst/>
          </a:prstGeom>
        </p:spPr>
        <p:txBody>
          <a:bodyPr vert="horz" lIns="0" tIns="0" rIns="0" bIns="0" rtlCol="0">
            <a:noAutofit/>
          </a:bodyPr>
          <a:lstStyle/>
          <a:p>
            <a:pPr marL="150272" lvl="0" indent="-150272" algn="l" defTabSz="609555" rtl="0" eaLnBrk="1" latinLnBrk="0" hangingPunct="1">
              <a:lnSpc>
                <a:spcPct val="110000"/>
              </a:lnSpc>
              <a:spcBef>
                <a:spcPts val="533"/>
              </a:spcBef>
              <a:buSzPct val="75000"/>
              <a:buFont typeface="Arial"/>
              <a:buChar char="•"/>
            </a:pPr>
            <a:r>
              <a:rPr lang="en-US" dirty="0"/>
              <a:t>Edit Master text styles</a:t>
            </a:r>
          </a:p>
          <a:p>
            <a:pPr marL="459283" lvl="1" indent="-154505" algn="l" defTabSz="609555" rtl="0" eaLnBrk="1" latinLnBrk="0" hangingPunct="1">
              <a:lnSpc>
                <a:spcPct val="110000"/>
              </a:lnSpc>
              <a:spcBef>
                <a:spcPts val="400"/>
              </a:spcBef>
              <a:buSzPct val="75000"/>
              <a:buFont typeface="Arial"/>
              <a:buChar char="–"/>
            </a:pPr>
            <a:r>
              <a:rPr lang="en-US" dirty="0"/>
              <a:t>Second level</a:t>
            </a:r>
          </a:p>
          <a:p>
            <a:pPr marL="759828" lvl="2" indent="-150272" algn="l" defTabSz="609555" rtl="0" eaLnBrk="1" latinLnBrk="0" hangingPunct="1">
              <a:lnSpc>
                <a:spcPct val="110000"/>
              </a:lnSpc>
              <a:spcBef>
                <a:spcPts val="400"/>
              </a:spcBef>
              <a:buSzPct val="75000"/>
              <a:buFont typeface="Arial"/>
              <a:buChar char="•"/>
            </a:pPr>
            <a:r>
              <a:rPr lang="en-US" dirty="0"/>
              <a:t>Third level</a:t>
            </a:r>
          </a:p>
          <a:p>
            <a:pPr marL="1068837" lvl="3" indent="-154505" algn="l" defTabSz="609555" rtl="0" eaLnBrk="1" latinLnBrk="0" hangingPunct="1">
              <a:lnSpc>
                <a:spcPct val="110000"/>
              </a:lnSpc>
              <a:spcBef>
                <a:spcPts val="333"/>
              </a:spcBef>
              <a:buSzPct val="75000"/>
              <a:buFont typeface="Arial"/>
              <a:buChar char="–"/>
            </a:pPr>
            <a:r>
              <a:rPr lang="en-US" dirty="0"/>
              <a:t>Fourth level</a:t>
            </a:r>
          </a:p>
          <a:p>
            <a:pPr marL="1369382" lvl="4" indent="-150272" algn="l" defTabSz="609555" rtl="0" eaLnBrk="1" latinLnBrk="0" hangingPunct="1">
              <a:lnSpc>
                <a:spcPct val="110000"/>
              </a:lnSpc>
              <a:spcBef>
                <a:spcPts val="267"/>
              </a:spcBef>
              <a:buSzPct val="75000"/>
              <a:buFont typeface="Arial"/>
              <a:buChar char="»"/>
            </a:pPr>
            <a:r>
              <a:rPr lang="en-US" dirty="0"/>
              <a:t>Fifth level</a:t>
            </a:r>
          </a:p>
        </p:txBody>
      </p:sp>
      <p:sp>
        <p:nvSpPr>
          <p:cNvPr id="5" name="Footer Placeholder 4">
            <a:extLst>
              <a:ext uri="{FF2B5EF4-FFF2-40B4-BE49-F238E27FC236}">
                <a16:creationId xmlns:a16="http://schemas.microsoft.com/office/drawing/2014/main" id="{321C1909-F23A-4745-8FC7-47FCF3AD4A0B}"/>
              </a:ext>
            </a:extLst>
          </p:cNvPr>
          <p:cNvSpPr txBox="1">
            <a:spLocks/>
          </p:cNvSpPr>
          <p:nvPr userDrawn="1"/>
        </p:nvSpPr>
        <p:spPr>
          <a:xfrm>
            <a:off x="0" y="6385720"/>
            <a:ext cx="12192000" cy="250391"/>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5000"/>
              </a:lnSpc>
            </a:pPr>
            <a:r>
              <a:rPr lang="en-US" sz="650" b="0" dirty="0">
                <a:solidFill>
                  <a:schemeClr val="bg2">
                    <a:lumMod val="10000"/>
                  </a:schemeClr>
                </a:solidFill>
              </a:rPr>
              <a:t>© 2021, Toledo Public Schools. | All rights reserved.</a:t>
            </a:r>
          </a:p>
        </p:txBody>
      </p:sp>
    </p:spTree>
    <p:custDataLst>
      <p:tags r:id="rId37"/>
    </p:custDataLst>
    <p:extLst>
      <p:ext uri="{BB962C8B-B14F-4D97-AF65-F5344CB8AC3E}">
        <p14:creationId xmlns:p14="http://schemas.microsoft.com/office/powerpoint/2010/main" val="716125363"/>
      </p:ext>
    </p:extLst>
  </p:cSld>
  <p:clrMap bg1="lt1" tx1="dk1" bg2="lt2" tx2="dk2" accent1="accent1" accent2="accent2" accent3="accent3" accent4="accent4" accent5="accent5" accent6="accent6" hlink="hlink" folHlink="folHlink"/>
  <p:sldLayoutIdLst>
    <p:sldLayoutId id="2147483649" r:id="rId1"/>
    <p:sldLayoutId id="2147483975" r:id="rId2"/>
    <p:sldLayoutId id="2147483804" r:id="rId3"/>
    <p:sldLayoutId id="2147484033" r:id="rId4"/>
    <p:sldLayoutId id="2147483805" r:id="rId5"/>
    <p:sldLayoutId id="2147483806" r:id="rId6"/>
    <p:sldLayoutId id="2147483803" r:id="rId7"/>
    <p:sldLayoutId id="2147483992" r:id="rId8"/>
    <p:sldLayoutId id="2147483993" r:id="rId9"/>
    <p:sldLayoutId id="2147484031" r:id="rId10"/>
    <p:sldLayoutId id="2147484002" r:id="rId11"/>
    <p:sldLayoutId id="2147483994" r:id="rId12"/>
    <p:sldLayoutId id="2147483995" r:id="rId13"/>
    <p:sldLayoutId id="2147484042" r:id="rId14"/>
    <p:sldLayoutId id="2147484003" r:id="rId15"/>
    <p:sldLayoutId id="2147483964" r:id="rId16"/>
    <p:sldLayoutId id="2147483935" r:id="rId17"/>
    <p:sldLayoutId id="2147483936" r:id="rId18"/>
    <p:sldLayoutId id="2147483944" r:id="rId19"/>
    <p:sldLayoutId id="2147483945" r:id="rId20"/>
    <p:sldLayoutId id="2147484006" r:id="rId21"/>
    <p:sldLayoutId id="2147484007" r:id="rId22"/>
    <p:sldLayoutId id="2147484005" r:id="rId23"/>
    <p:sldLayoutId id="2147484034" r:id="rId24"/>
    <p:sldLayoutId id="2147484035" r:id="rId25"/>
    <p:sldLayoutId id="2147484036" r:id="rId26"/>
    <p:sldLayoutId id="2147484037" r:id="rId27"/>
    <p:sldLayoutId id="2147484041" r:id="rId28"/>
    <p:sldLayoutId id="2147484030" r:id="rId29"/>
    <p:sldLayoutId id="2147484038" r:id="rId30"/>
    <p:sldLayoutId id="2147484039" r:id="rId31"/>
    <p:sldLayoutId id="2147484040" r:id="rId32"/>
    <p:sldLayoutId id="2147483704" r:id="rId33"/>
    <p:sldLayoutId id="2147483740" r:id="rId34"/>
    <p:sldLayoutId id="2147484043" r:id="rId35"/>
  </p:sldLayoutIdLst>
  <p:transition>
    <p:fade/>
  </p:transition>
  <p:txStyles>
    <p:titleStyle>
      <a:lvl1pPr algn="ctr" defTabSz="609555" rtl="0" eaLnBrk="1" latinLnBrk="0" hangingPunct="1">
        <a:lnSpc>
          <a:spcPct val="110000"/>
        </a:lnSpc>
        <a:spcBef>
          <a:spcPct val="0"/>
        </a:spcBef>
        <a:buNone/>
        <a:defRPr lang="en-US" sz="2800" b="0" kern="1200" spc="120" baseline="0" dirty="0">
          <a:solidFill>
            <a:schemeClr val="accent1"/>
          </a:solidFill>
          <a:latin typeface="+mj-lt"/>
          <a:ea typeface="+mj-ea"/>
          <a:cs typeface="+mj-cs"/>
        </a:defRPr>
      </a:lvl1pPr>
    </p:titleStyle>
    <p:bodyStyle>
      <a:lvl1pPr marL="457167" indent="-457167" algn="l" defTabSz="609555" rtl="0" eaLnBrk="1" latinLnBrk="0" hangingPunct="1">
        <a:spcBef>
          <a:spcPts val="1800"/>
        </a:spcBef>
        <a:buFont typeface="Arial"/>
        <a:buChar char="•"/>
        <a:defRPr lang="en-US" sz="1200" kern="1200" dirty="0" smtClean="0">
          <a:solidFill>
            <a:schemeClr val="tx1"/>
          </a:solidFill>
          <a:latin typeface="+mn-lt"/>
          <a:ea typeface="+mn-ea"/>
          <a:cs typeface="+mn-cs"/>
        </a:defRPr>
      </a:lvl1pPr>
      <a:lvl2pPr marL="476228" indent="-171450" algn="l" defTabSz="609555" rtl="0" eaLnBrk="1" latinLnBrk="0" hangingPunct="1">
        <a:spcBef>
          <a:spcPct val="20000"/>
        </a:spcBef>
        <a:buFont typeface="Arial"/>
        <a:buChar char="–"/>
        <a:defRPr lang="en-US" sz="1200" kern="1200" dirty="0" smtClean="0">
          <a:solidFill>
            <a:schemeClr val="tx1"/>
          </a:solidFill>
          <a:latin typeface="+mn-lt"/>
          <a:ea typeface="+mn-ea"/>
          <a:cs typeface="+mn-cs"/>
        </a:defRPr>
      </a:lvl2pPr>
      <a:lvl3pPr marL="781006" indent="-171450" algn="l" defTabSz="609555" rtl="0" eaLnBrk="1" latinLnBrk="0" hangingPunct="1">
        <a:spcBef>
          <a:spcPct val="20000"/>
        </a:spcBef>
        <a:buFont typeface="Arial"/>
        <a:buChar char="•"/>
        <a:defRPr lang="en-US" sz="1200" kern="1200" dirty="0" smtClean="0">
          <a:solidFill>
            <a:schemeClr val="tx1"/>
          </a:solidFill>
          <a:latin typeface="+mn-lt"/>
          <a:ea typeface="+mn-ea"/>
          <a:cs typeface="+mn-cs"/>
        </a:defRPr>
      </a:lvl3pPr>
      <a:lvl4pPr marL="1085782" indent="-171450" algn="l" defTabSz="609555" rtl="0" eaLnBrk="1" latinLnBrk="0" hangingPunct="1">
        <a:spcBef>
          <a:spcPct val="20000"/>
        </a:spcBef>
        <a:buFont typeface="Arial"/>
        <a:buChar char="–"/>
        <a:defRPr lang="en-US" sz="1200" kern="1200" dirty="0" smtClean="0">
          <a:solidFill>
            <a:schemeClr val="tx1"/>
          </a:solidFill>
          <a:latin typeface="+mn-lt"/>
          <a:ea typeface="+mn-ea"/>
          <a:cs typeface="+mn-cs"/>
        </a:defRPr>
      </a:lvl4pPr>
      <a:lvl5pPr marL="1390560" indent="-171450" algn="l" defTabSz="609555" rtl="0" eaLnBrk="1" latinLnBrk="0" hangingPunct="1">
        <a:spcBef>
          <a:spcPct val="20000"/>
        </a:spcBef>
        <a:buFont typeface="Arial"/>
        <a:buChar char="»"/>
        <a:defRPr lang="en-US" sz="1200" kern="1200" dirty="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43.xml"/><Relationship Id="rId4" Type="http://schemas.openxmlformats.org/officeDocument/2006/relationships/hyperlink" Target="http://www.tp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8D807-EECE-3749-8AF5-9581AA2B6F7C}"/>
              </a:ext>
            </a:extLst>
          </p:cNvPr>
          <p:cNvSpPr>
            <a:spLocks noGrp="1"/>
          </p:cNvSpPr>
          <p:nvPr>
            <p:ph type="body" sz="quarter" idx="11"/>
          </p:nvPr>
        </p:nvSpPr>
        <p:spPr>
          <a:xfrm>
            <a:off x="378884" y="2415397"/>
            <a:ext cx="11205633" cy="1700368"/>
          </a:xfrm>
        </p:spPr>
        <p:txBody>
          <a:bodyPr/>
          <a:lstStyle/>
          <a:p>
            <a:r>
              <a:rPr lang="en-US" dirty="0" smtClean="0">
                <a:solidFill>
                  <a:schemeClr val="accent3"/>
                </a:solidFill>
                <a:latin typeface="Rockwell"/>
                <a:sym typeface="Rockwell"/>
              </a:rPr>
              <a:t>Elementary Open House</a:t>
            </a:r>
          </a:p>
          <a:p>
            <a:r>
              <a:rPr lang="en-US" dirty="0" smtClean="0">
                <a:solidFill>
                  <a:schemeClr val="accent3"/>
                </a:solidFill>
                <a:latin typeface="Rockwell"/>
                <a:sym typeface="Rockwell"/>
              </a:rPr>
              <a:t>August, 2022 </a:t>
            </a:r>
          </a:p>
          <a:p>
            <a:endParaRPr lang="en-US" dirty="0"/>
          </a:p>
        </p:txBody>
      </p:sp>
    </p:spTree>
    <p:custDataLst>
      <p:tags r:id="rId1"/>
    </p:custDataLst>
    <p:extLst>
      <p:ext uri="{BB962C8B-B14F-4D97-AF65-F5344CB8AC3E}">
        <p14:creationId xmlns:p14="http://schemas.microsoft.com/office/powerpoint/2010/main" val="23930771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265" y="1231655"/>
            <a:ext cx="10149840" cy="4094888"/>
          </a:xfrm>
        </p:spPr>
        <p:txBody>
          <a:bodyPr/>
          <a:lstStyle/>
          <a:p>
            <a:pPr marL="68580" indent="0" algn="ctr">
              <a:buNone/>
            </a:pPr>
            <a:r>
              <a:rPr lang="en-US" sz="1800" b="1" i="1" u="sng" dirty="0"/>
              <a:t>How does being a Title I building help our students community?</a:t>
            </a:r>
          </a:p>
          <a:p>
            <a:pPr marL="285750" indent="-285750">
              <a:buFont typeface="Arial" panose="020B0604020202020204" pitchFamily="34" charset="0"/>
              <a:buChar char="•"/>
            </a:pPr>
            <a:r>
              <a:rPr lang="en-US" sz="1800" dirty="0"/>
              <a:t>Increasing student achievement (tutoring, clubs, ……)</a:t>
            </a:r>
          </a:p>
          <a:p>
            <a:pPr marL="285750" indent="-285750">
              <a:buFont typeface="Arial" panose="020B0604020202020204" pitchFamily="34" charset="0"/>
              <a:buChar char="•"/>
            </a:pPr>
            <a:r>
              <a:rPr lang="en-US" sz="1800" dirty="0"/>
              <a:t>Instruction supplies and materials</a:t>
            </a:r>
          </a:p>
          <a:p>
            <a:pPr marL="285750" indent="-285750">
              <a:buFont typeface="Arial" panose="020B0604020202020204" pitchFamily="34" charset="0"/>
              <a:buChar char="•"/>
            </a:pPr>
            <a:r>
              <a:rPr lang="en-US" sz="1800" dirty="0"/>
              <a:t>Instructional Programs and Experiences</a:t>
            </a:r>
          </a:p>
          <a:p>
            <a:pPr marL="285750" indent="-285750">
              <a:buFont typeface="Arial" panose="020B0604020202020204" pitchFamily="34" charset="0"/>
              <a:buChar char="•"/>
            </a:pPr>
            <a:r>
              <a:rPr lang="en-US" sz="1800" dirty="0"/>
              <a:t>Educational Field Trips</a:t>
            </a:r>
          </a:p>
          <a:p>
            <a:pPr marL="285750" indent="-285750">
              <a:buFont typeface="Arial" panose="020B0604020202020204" pitchFamily="34" charset="0"/>
              <a:buChar char="•"/>
            </a:pPr>
            <a:r>
              <a:rPr lang="en-US" sz="1800" dirty="0"/>
              <a:t>Staffing</a:t>
            </a:r>
          </a:p>
          <a:p>
            <a:pPr marL="285750" indent="-285750">
              <a:buFont typeface="Arial" panose="020B0604020202020204" pitchFamily="34" charset="0"/>
              <a:buChar char="•"/>
            </a:pPr>
            <a:r>
              <a:rPr lang="en-US" sz="1800" dirty="0"/>
              <a:t>Professional Development</a:t>
            </a:r>
          </a:p>
          <a:p>
            <a:pPr marL="285750" indent="-285750">
              <a:buFont typeface="Arial" panose="020B0604020202020204" pitchFamily="34" charset="0"/>
              <a:buChar char="•"/>
            </a:pPr>
            <a:r>
              <a:rPr lang="en-US" sz="1800" dirty="0"/>
              <a:t>Parent Engagement Activities</a:t>
            </a:r>
          </a:p>
          <a:p>
            <a:endParaRPr lang="en-US" sz="1800" dirty="0"/>
          </a:p>
        </p:txBody>
      </p:sp>
      <p:sp>
        <p:nvSpPr>
          <p:cNvPr id="3" name="Title 2"/>
          <p:cNvSpPr>
            <a:spLocks noGrp="1"/>
          </p:cNvSpPr>
          <p:nvPr>
            <p:ph type="title"/>
          </p:nvPr>
        </p:nvSpPr>
        <p:spPr>
          <a:xfrm>
            <a:off x="636414" y="230944"/>
            <a:ext cx="10473762" cy="683456"/>
          </a:xfrm>
        </p:spPr>
        <p:txBody>
          <a:bodyPr/>
          <a:lstStyle/>
          <a:p>
            <a:r>
              <a:rPr lang="en-US" sz="3600" b="1" dirty="0">
                <a:solidFill>
                  <a:srgbClr val="FF0000"/>
                </a:solidFill>
                <a:latin typeface="Rockwell Extra Bold" panose="02060903040505020403" pitchFamily="18" charset="0"/>
              </a:rPr>
              <a:t>Title I </a:t>
            </a:r>
            <a:r>
              <a:rPr lang="en-US" sz="3600" b="1" dirty="0" smtClean="0">
                <a:solidFill>
                  <a:srgbClr val="FF0000"/>
                </a:solidFill>
                <a:latin typeface="Rockwell Extra Bold" panose="02060903040505020403" pitchFamily="18" charset="0"/>
              </a:rPr>
              <a:t>– Parent Update – August 2022 </a:t>
            </a:r>
            <a:endParaRPr lang="en-US" sz="3600" dirty="0">
              <a:solidFill>
                <a:srgbClr val="FF0000"/>
              </a:solidFill>
              <a:latin typeface="Rockwell Extra Bold" panose="02060903040505020403" pitchFamily="18" charset="0"/>
            </a:endParaRPr>
          </a:p>
        </p:txBody>
      </p:sp>
    </p:spTree>
    <p:extLst>
      <p:ext uri="{BB962C8B-B14F-4D97-AF65-F5344CB8AC3E}">
        <p14:creationId xmlns:p14="http://schemas.microsoft.com/office/powerpoint/2010/main" val="31656011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BD45-9E90-4145-A2B7-126B323339DD}"/>
              </a:ext>
            </a:extLst>
          </p:cNvPr>
          <p:cNvSpPr>
            <a:spLocks noGrp="1"/>
          </p:cNvSpPr>
          <p:nvPr>
            <p:ph type="title"/>
          </p:nvPr>
        </p:nvSpPr>
        <p:spPr>
          <a:xfrm>
            <a:off x="1021080" y="49101"/>
            <a:ext cx="10149840" cy="865299"/>
          </a:xfrm>
        </p:spPr>
        <p:txBody>
          <a:bodyPr/>
          <a:lstStyle/>
          <a:p>
            <a:r>
              <a:rPr lang="en-US" b="1" dirty="0">
                <a:solidFill>
                  <a:srgbClr val="FF0000"/>
                </a:solidFill>
                <a:latin typeface="Rockwell Extra Bold" panose="02060903040505020403" pitchFamily="18" charset="0"/>
              </a:rPr>
              <a:t>Title I - </a:t>
            </a:r>
            <a:r>
              <a:rPr lang="en-US" b="1">
                <a:solidFill>
                  <a:srgbClr val="FF0000"/>
                </a:solidFill>
                <a:latin typeface="Rockwell Extra Bold" panose="02060903040505020403" pitchFamily="18" charset="0"/>
              </a:rPr>
              <a:t>Parents </a:t>
            </a:r>
            <a:r>
              <a:rPr lang="en-US" b="1" smtClean="0">
                <a:solidFill>
                  <a:srgbClr val="FF0000"/>
                </a:solidFill>
                <a:latin typeface="Rockwell Extra Bold" panose="02060903040505020403" pitchFamily="18" charset="0"/>
              </a:rPr>
              <a:t>Right </a:t>
            </a:r>
            <a:r>
              <a:rPr lang="en-US" b="1" dirty="0">
                <a:solidFill>
                  <a:srgbClr val="FF0000"/>
                </a:solidFill>
                <a:latin typeface="Rockwell Extra Bold" panose="02060903040505020403" pitchFamily="18" charset="0"/>
              </a:rPr>
              <a:t>to Know</a:t>
            </a:r>
          </a:p>
        </p:txBody>
      </p:sp>
      <p:sp>
        <p:nvSpPr>
          <p:cNvPr id="6" name="Content Placeholder 5"/>
          <p:cNvSpPr>
            <a:spLocks noGrp="1"/>
          </p:cNvSpPr>
          <p:nvPr>
            <p:ph idx="1"/>
          </p:nvPr>
        </p:nvSpPr>
        <p:spPr>
          <a:xfrm>
            <a:off x="432148" y="914400"/>
            <a:ext cx="11213512" cy="4094888"/>
          </a:xfrm>
        </p:spPr>
        <p:txBody>
          <a:bodyPr/>
          <a:lstStyle/>
          <a:p>
            <a:r>
              <a:rPr lang="en-US" sz="1600" dirty="0"/>
              <a:t>As a parent/guardian with a student attending a Toledo Public School that receives Title I funds, you have the right to know the qualifications of your child’s classroom teacher. </a:t>
            </a:r>
          </a:p>
          <a:p>
            <a:r>
              <a:rPr lang="en-US" sz="1600" dirty="0"/>
              <a:t>The federal No Child Left Behind (NCLB) Act requires that any local school district receiving  Title I funds must provide the following information to parents/guardians who ask about the professional qualifications of their child’s classroom teacher:</a:t>
            </a:r>
          </a:p>
          <a:p>
            <a:pPr lvl="0"/>
            <a:r>
              <a:rPr lang="en-US" sz="1600" dirty="0"/>
              <a:t>Whether the teacher has met the Ohio teacher licensing criteria for the grade level and subject areas in which the teacher provides your child instruction.</a:t>
            </a:r>
          </a:p>
          <a:p>
            <a:pPr lvl="0"/>
            <a:r>
              <a:rPr lang="en-US" sz="1600" dirty="0"/>
              <a:t>Whether the teacher is teaching under an emergency or temporary status that waives state licensing requirements.</a:t>
            </a:r>
          </a:p>
          <a:p>
            <a:pPr lvl="0"/>
            <a:r>
              <a:rPr lang="en-US" sz="1600" dirty="0"/>
              <a:t>The undergraduate degree major of the teacher and any other graduate degree or certification (such as National Board Certification) held by the teacher and the field of discipline of certification or degree.</a:t>
            </a:r>
          </a:p>
          <a:p>
            <a:pPr lvl="0"/>
            <a:r>
              <a:rPr lang="en-US" sz="1600" dirty="0"/>
              <a:t>Whether your child is provided services by instructional paraprofessionals and, if so, their qualifications. </a:t>
            </a:r>
          </a:p>
          <a:p>
            <a:pPr lvl="0"/>
            <a:r>
              <a:rPr lang="en-US" sz="1600" dirty="0"/>
              <a:t>All requests must be made in writing and should include the following information: </a:t>
            </a:r>
            <a:r>
              <a:rPr lang="en-US" sz="1600" dirty="0" smtClean="0"/>
              <a:t>student’s </a:t>
            </a:r>
            <a:r>
              <a:rPr lang="en-US" sz="1600" dirty="0"/>
              <a:t>full name, legal parent/guardian’s full name, address, city, state, zip code and teacher’s name. Your request can be sent to the Toledo Board of Education, Human Resources Department, 1609 N. Summit Street, Toledo, OH  43604.</a:t>
            </a:r>
          </a:p>
          <a:p>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98517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777D-2E95-144C-BA6D-376D1A0FC381}"/>
              </a:ext>
            </a:extLst>
          </p:cNvPr>
          <p:cNvSpPr>
            <a:spLocks noGrp="1"/>
          </p:cNvSpPr>
          <p:nvPr>
            <p:ph type="body" sz="quarter" idx="11"/>
          </p:nvPr>
        </p:nvSpPr>
        <p:spPr>
          <a:xfrm>
            <a:off x="0" y="3925018"/>
            <a:ext cx="11861321" cy="1304034"/>
          </a:xfrm>
        </p:spPr>
        <p:txBody>
          <a:bodyPr/>
          <a:lstStyle/>
          <a:p>
            <a:r>
              <a:rPr lang="en-US" sz="7200" dirty="0" smtClean="0"/>
              <a:t> </a:t>
            </a:r>
            <a:r>
              <a:rPr lang="en-US" sz="7200" b="0" dirty="0" smtClean="0">
                <a:solidFill>
                  <a:schemeClr val="accent3"/>
                </a:solidFill>
                <a:latin typeface="Rockwell Extra Bold" panose="02060903040505020403" pitchFamily="18" charset="0"/>
              </a:rPr>
              <a:t>Have a Great Year!!! </a:t>
            </a:r>
            <a:endParaRPr lang="en-US" sz="7200" b="0" dirty="0">
              <a:solidFill>
                <a:schemeClr val="accent3"/>
              </a:solidFill>
              <a:latin typeface="Rockwell Extra Bold" panose="02060903040505020403" pitchFamily="18" charset="0"/>
            </a:endParaRPr>
          </a:p>
        </p:txBody>
      </p:sp>
    </p:spTree>
    <p:custDataLst>
      <p:tags r:id="rId1"/>
    </p:custDataLst>
    <p:extLst>
      <p:ext uri="{BB962C8B-B14F-4D97-AF65-F5344CB8AC3E}">
        <p14:creationId xmlns:p14="http://schemas.microsoft.com/office/powerpoint/2010/main" val="2490778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213782-8122-3840-A5D9-0727DE5AD4DE}"/>
              </a:ext>
            </a:extLst>
          </p:cNvPr>
          <p:cNvSpPr>
            <a:spLocks noGrp="1"/>
          </p:cNvSpPr>
          <p:nvPr>
            <p:ph type="body" sz="quarter" idx="11"/>
          </p:nvPr>
        </p:nvSpPr>
        <p:spPr>
          <a:xfrm>
            <a:off x="493183" y="2279691"/>
            <a:ext cx="11205633" cy="1184635"/>
          </a:xfrm>
        </p:spPr>
        <p:txBody>
          <a:bodyPr/>
          <a:lstStyle/>
          <a:p>
            <a:r>
              <a:rPr lang="en-US" dirty="0" smtClean="0">
                <a:solidFill>
                  <a:schemeClr val="accent3"/>
                </a:solidFill>
                <a:latin typeface="Rockwell" panose="02060603020205020403" pitchFamily="18" charset="0"/>
              </a:rPr>
              <a:t>District Mission</a:t>
            </a:r>
            <a:endParaRPr lang="en-US" dirty="0">
              <a:solidFill>
                <a:schemeClr val="accent3"/>
              </a:solidFill>
              <a:latin typeface="Rockwell" panose="02060603020205020403" pitchFamily="18" charset="0"/>
            </a:endParaRPr>
          </a:p>
        </p:txBody>
      </p:sp>
      <p:sp>
        <p:nvSpPr>
          <p:cNvPr id="5" name="Text Placeholder 4">
            <a:extLst>
              <a:ext uri="{FF2B5EF4-FFF2-40B4-BE49-F238E27FC236}">
                <a16:creationId xmlns:a16="http://schemas.microsoft.com/office/drawing/2014/main" id="{4B9F9A1E-4DFD-6540-AA53-14659C9EB934}"/>
              </a:ext>
            </a:extLst>
          </p:cNvPr>
          <p:cNvSpPr>
            <a:spLocks noGrp="1"/>
          </p:cNvSpPr>
          <p:nvPr>
            <p:ph type="body" sz="quarter" idx="13"/>
          </p:nvPr>
        </p:nvSpPr>
        <p:spPr>
          <a:xfrm>
            <a:off x="520540" y="3742945"/>
            <a:ext cx="11205633" cy="1184635"/>
          </a:xfrm>
        </p:spPr>
        <p:txBody>
          <a:bodyPr/>
          <a:lstStyle/>
          <a:p>
            <a:pPr lvl="0">
              <a:spcBef>
                <a:spcPts val="0"/>
              </a:spcBef>
              <a:buSzPts val="2800"/>
            </a:pPr>
            <a:r>
              <a:rPr lang="en-US" sz="2400" dirty="0">
                <a:solidFill>
                  <a:schemeClr val="bg1"/>
                </a:solidFill>
                <a:latin typeface="Sitka Display" panose="02000505000000020004" pitchFamily="2" charset="0"/>
                <a:ea typeface="Lustria"/>
                <a:cs typeface="Times New Roman" panose="02020603050405020304" pitchFamily="18" charset="0"/>
                <a:sym typeface="Lustria"/>
              </a:rPr>
              <a:t>Toledo Public Schools’ mission is to produce college and career ready graduates through a rigorous curriculum across all grade levels by implementing Ohio’s new learning standards with fidelity. </a:t>
            </a:r>
            <a:endParaRPr lang="en-US" sz="2400" dirty="0">
              <a:solidFill>
                <a:schemeClr val="bg1"/>
              </a:solidFill>
              <a:latin typeface="Sitka Display" panose="02000505000000020004"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64295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3390A-8CB3-9F4B-8A3C-EBBDFE9432D6}"/>
              </a:ext>
            </a:extLst>
          </p:cNvPr>
          <p:cNvSpPr>
            <a:spLocks noGrp="1"/>
          </p:cNvSpPr>
          <p:nvPr>
            <p:ph type="body" sz="quarter" idx="11"/>
          </p:nvPr>
        </p:nvSpPr>
        <p:spPr>
          <a:xfrm>
            <a:off x="493182" y="2544378"/>
            <a:ext cx="11205633" cy="1184635"/>
          </a:xfrm>
        </p:spPr>
        <p:txBody>
          <a:bodyPr/>
          <a:lstStyle/>
          <a:p>
            <a:r>
              <a:rPr lang="en-US" dirty="0" smtClean="0">
                <a:solidFill>
                  <a:schemeClr val="accent3"/>
                </a:solidFill>
                <a:latin typeface="Rockwell" panose="02060603020205020403" pitchFamily="18" charset="0"/>
              </a:rPr>
              <a:t>Vision Statement </a:t>
            </a:r>
            <a:endParaRPr lang="en-US" dirty="0">
              <a:solidFill>
                <a:schemeClr val="accent3"/>
              </a:solidFill>
              <a:latin typeface="Rockwell" panose="02060603020205020403" pitchFamily="18" charset="0"/>
            </a:endParaRPr>
          </a:p>
        </p:txBody>
      </p:sp>
      <p:sp>
        <p:nvSpPr>
          <p:cNvPr id="4" name="Text Placeholder 3">
            <a:extLst>
              <a:ext uri="{FF2B5EF4-FFF2-40B4-BE49-F238E27FC236}">
                <a16:creationId xmlns:a16="http://schemas.microsoft.com/office/drawing/2014/main" id="{0CC97307-26CD-DA43-88C7-03DB599D0DA5}"/>
              </a:ext>
            </a:extLst>
          </p:cNvPr>
          <p:cNvSpPr>
            <a:spLocks noGrp="1"/>
          </p:cNvSpPr>
          <p:nvPr>
            <p:ph type="body" sz="quarter" idx="13"/>
          </p:nvPr>
        </p:nvSpPr>
        <p:spPr>
          <a:xfrm>
            <a:off x="783469" y="3875678"/>
            <a:ext cx="11205633" cy="1184635"/>
          </a:xfrm>
        </p:spPr>
        <p:txBody>
          <a:bodyPr/>
          <a:lstStyle/>
          <a:p>
            <a:r>
              <a:rPr lang="en-US" sz="2800" dirty="0">
                <a:solidFill>
                  <a:schemeClr val="bg1"/>
                </a:solidFill>
                <a:latin typeface="Sitka Display" panose="02000505000000020004" pitchFamily="2" charset="0"/>
                <a:ea typeface="Lustria"/>
                <a:cs typeface="Times New Roman" panose="02020603050405020304" pitchFamily="18" charset="0"/>
                <a:sym typeface="Lustria"/>
              </a:rPr>
              <a:t>Toledo Public </a:t>
            </a:r>
            <a:r>
              <a:rPr lang="en-US" sz="2800" dirty="0" smtClean="0">
                <a:solidFill>
                  <a:schemeClr val="bg1"/>
                </a:solidFill>
                <a:latin typeface="Sitka Display" panose="02000505000000020004" pitchFamily="2" charset="0"/>
                <a:ea typeface="Lustria"/>
                <a:cs typeface="Times New Roman" panose="02020603050405020304" pitchFamily="18" charset="0"/>
                <a:sym typeface="Lustria"/>
              </a:rPr>
              <a:t>Schools strives </a:t>
            </a:r>
            <a:r>
              <a:rPr lang="en-US" sz="2800" dirty="0">
                <a:solidFill>
                  <a:schemeClr val="bg1"/>
                </a:solidFill>
                <a:latin typeface="Sitka Display" panose="02000505000000020004" pitchFamily="2" charset="0"/>
                <a:ea typeface="Lustria"/>
                <a:cs typeface="Times New Roman" panose="02020603050405020304" pitchFamily="18" charset="0"/>
                <a:sym typeface="Lustria"/>
              </a:rPr>
              <a:t>to be an </a:t>
            </a:r>
            <a:r>
              <a:rPr lang="en-US" sz="2800" dirty="0" smtClean="0">
                <a:solidFill>
                  <a:schemeClr val="bg1"/>
                </a:solidFill>
                <a:latin typeface="Sitka Display" panose="02000505000000020004" pitchFamily="2" charset="0"/>
                <a:ea typeface="Lustria"/>
                <a:cs typeface="Times New Roman" panose="02020603050405020304" pitchFamily="18" charset="0"/>
                <a:sym typeface="Lustria"/>
              </a:rPr>
              <a:t>‘</a:t>
            </a:r>
            <a:r>
              <a:rPr lang="en-US" sz="2800" dirty="0">
                <a:solidFill>
                  <a:schemeClr val="bg1"/>
                </a:solidFill>
                <a:latin typeface="Sitka Display" panose="02000505000000020004" pitchFamily="2" charset="0"/>
                <a:ea typeface="Lustria"/>
                <a:cs typeface="Times New Roman" panose="02020603050405020304" pitchFamily="18" charset="0"/>
                <a:sym typeface="Lustria"/>
              </a:rPr>
              <a:t>A-rated’ school district whose graduates are college and career </a:t>
            </a:r>
            <a:r>
              <a:rPr lang="en-US" sz="2800" dirty="0" smtClean="0">
                <a:solidFill>
                  <a:schemeClr val="bg1"/>
                </a:solidFill>
                <a:latin typeface="Sitka Display" panose="02000505000000020004" pitchFamily="2" charset="0"/>
                <a:ea typeface="Lustria"/>
                <a:cs typeface="Times New Roman" panose="02020603050405020304" pitchFamily="18" charset="0"/>
                <a:sym typeface="Lustria"/>
              </a:rPr>
              <a:t>ready.</a:t>
            </a:r>
            <a:endParaRPr lang="en-US" sz="2800" dirty="0">
              <a:solidFill>
                <a:schemeClr val="bg1"/>
              </a:solidFill>
              <a:latin typeface="Sitka Display" panose="02000505000000020004"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831843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B4F11-6BCE-DF45-A0FB-56F7E4E77AD5}"/>
              </a:ext>
            </a:extLst>
          </p:cNvPr>
          <p:cNvSpPr>
            <a:spLocks noGrp="1"/>
          </p:cNvSpPr>
          <p:nvPr>
            <p:ph idx="1"/>
          </p:nvPr>
        </p:nvSpPr>
        <p:spPr>
          <a:xfrm>
            <a:off x="439947" y="1887263"/>
            <a:ext cx="10730973" cy="4094888"/>
          </a:xfrm>
        </p:spPr>
        <p:txBody>
          <a:bodyPr/>
          <a:lstStyle/>
          <a:p>
            <a:pPr marL="0" lvl="0" indent="0">
              <a:spcBef>
                <a:spcPts val="0"/>
              </a:spcBef>
              <a:buNone/>
            </a:pPr>
            <a:r>
              <a:rPr lang="en-US" sz="1600" b="1" dirty="0">
                <a:solidFill>
                  <a:schemeClr val="dk2"/>
                </a:solidFill>
                <a:latin typeface="Lustria"/>
                <a:ea typeface="Lustria"/>
                <a:cs typeface="Lustria"/>
                <a:sym typeface="Lustria"/>
              </a:rPr>
              <a:t>Mrs. </a:t>
            </a:r>
            <a:r>
              <a:rPr lang="en-US" sz="1600" b="1" dirty="0" smtClean="0">
                <a:solidFill>
                  <a:schemeClr val="dk2"/>
                </a:solidFill>
                <a:latin typeface="Lustria"/>
                <a:ea typeface="Lustria"/>
                <a:cs typeface="Lustria"/>
                <a:sym typeface="Lustria"/>
              </a:rPr>
              <a:t>Stephanie</a:t>
            </a:r>
            <a:endParaRPr lang="en-US" sz="1600" dirty="0"/>
          </a:p>
        </p:txBody>
      </p:sp>
      <p:sp>
        <p:nvSpPr>
          <p:cNvPr id="3" name="Title 2">
            <a:extLst>
              <a:ext uri="{FF2B5EF4-FFF2-40B4-BE49-F238E27FC236}">
                <a16:creationId xmlns:a16="http://schemas.microsoft.com/office/drawing/2014/main" id="{1C638679-6F96-9E48-92E4-ABDF0B58B183}"/>
              </a:ext>
            </a:extLst>
          </p:cNvPr>
          <p:cNvSpPr>
            <a:spLocks noGrp="1"/>
          </p:cNvSpPr>
          <p:nvPr>
            <p:ph type="title"/>
          </p:nvPr>
        </p:nvSpPr>
        <p:spPr>
          <a:xfrm>
            <a:off x="805419" y="548640"/>
            <a:ext cx="10149840" cy="731520"/>
          </a:xfrm>
        </p:spPr>
        <p:txBody>
          <a:bodyPr/>
          <a:lstStyle/>
          <a:p>
            <a:r>
              <a:rPr lang="en-US" sz="5400" b="1" dirty="0" smtClean="0">
                <a:latin typeface="Rockwell" panose="02060603020205020403" pitchFamily="18" charset="0"/>
              </a:rPr>
              <a:t> Important Reminders </a:t>
            </a:r>
            <a:endParaRPr lang="en-US" sz="5400" b="1" dirty="0">
              <a:latin typeface="Rockwell" panose="02060603020205020403" pitchFamily="18" charset="0"/>
            </a:endParaRPr>
          </a:p>
        </p:txBody>
      </p:sp>
      <p:sp>
        <p:nvSpPr>
          <p:cNvPr id="6" name="TextBox 5"/>
          <p:cNvSpPr txBox="1"/>
          <p:nvPr/>
        </p:nvSpPr>
        <p:spPr>
          <a:xfrm>
            <a:off x="599535" y="1523890"/>
            <a:ext cx="10411795" cy="4367952"/>
          </a:xfrm>
          <a:prstGeom prst="rect">
            <a:avLst/>
          </a:prstGeom>
        </p:spPr>
        <p:txBody>
          <a:bodyPr wrap="none" lIns="0" tIns="0" rIns="0" bIns="0" rtlCol="0" anchor="t" anchorCtr="0">
            <a:noAutofit/>
          </a:bodyPr>
          <a:lstStyle/>
          <a:p>
            <a:r>
              <a:rPr lang="en-US" sz="1600" b="1" dirty="0" smtClean="0">
                <a:latin typeface="Times New Roman" panose="02020603050405020304" pitchFamily="18" charset="0"/>
                <a:cs typeface="Times New Roman" panose="02020603050405020304" pitchFamily="18" charset="0"/>
              </a:rPr>
              <a:t>First Day of School</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Monday</a:t>
            </a:r>
            <a:r>
              <a:rPr lang="en-US" sz="1600" b="1" dirty="0">
                <a:latin typeface="Times New Roman" panose="02020603050405020304" pitchFamily="18" charset="0"/>
                <a:cs typeface="Times New Roman" panose="02020603050405020304" pitchFamily="18" charset="0"/>
              </a:rPr>
              <a:t>, August 22: </a:t>
            </a:r>
            <a:r>
              <a:rPr lang="en-US" sz="1600" dirty="0" smtClean="0">
                <a:latin typeface="Times New Roman" panose="02020603050405020304" pitchFamily="18" charset="0"/>
                <a:cs typeface="Times New Roman" panose="02020603050405020304" pitchFamily="18" charset="0"/>
              </a:rPr>
              <a:t>1</a:t>
            </a:r>
            <a:r>
              <a:rPr lang="en-US" sz="1600" baseline="30000" dirty="0" smtClean="0">
                <a:latin typeface="Times New Roman" panose="02020603050405020304" pitchFamily="18" charset="0"/>
                <a:cs typeface="Times New Roman" panose="02020603050405020304" pitchFamily="18" charset="0"/>
              </a:rPr>
              <a:t>st</a:t>
            </a:r>
            <a:r>
              <a:rPr lang="en-US" sz="1600" dirty="0" smtClean="0">
                <a:latin typeface="Times New Roman" panose="02020603050405020304" pitchFamily="18" charset="0"/>
                <a:cs typeface="Times New Roman" panose="02020603050405020304" pitchFamily="18" charset="0"/>
              </a:rPr>
              <a:t> – 8</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grade – full day </a:t>
            </a:r>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b="1" u="sng" dirty="0" smtClean="0">
                <a:latin typeface="Times New Roman" panose="02020603050405020304" pitchFamily="18" charset="0"/>
                <a:cs typeface="Times New Roman" panose="02020603050405020304" pitchFamily="18" charset="0"/>
              </a:rPr>
              <a:t>Kindergarten</a:t>
            </a:r>
            <a:r>
              <a:rPr lang="en-US" sz="1600" b="1" u="sng" dirty="0">
                <a:latin typeface="Times New Roman" panose="02020603050405020304" pitchFamily="18" charset="0"/>
                <a:cs typeface="Times New Roman" panose="02020603050405020304" pitchFamily="18" charset="0"/>
              </a:rPr>
              <a:t>: </a:t>
            </a:r>
            <a:endParaRPr lang="en-US" sz="1600" b="1" u="sng"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Students </a:t>
            </a:r>
            <a:r>
              <a:rPr lang="en-US" sz="1600" dirty="0">
                <a:latin typeface="Times New Roman" panose="02020603050405020304" pitchFamily="18" charset="0"/>
                <a:cs typeface="Times New Roman" panose="02020603050405020304" pitchFamily="18" charset="0"/>
              </a:rPr>
              <a:t>will begin the week of August 29 with a staggered </a:t>
            </a:r>
            <a:r>
              <a:rPr lang="en-US" sz="1600" dirty="0" smtClean="0">
                <a:latin typeface="Times New Roman" panose="02020603050405020304" pitchFamily="18" charset="0"/>
                <a:cs typeface="Times New Roman" panose="02020603050405020304" pitchFamily="18" charset="0"/>
              </a:rPr>
              <a:t>start</a:t>
            </a:r>
          </a:p>
          <a:p>
            <a:pPr marL="342900"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first day for </a:t>
            </a:r>
            <a:r>
              <a:rPr lang="en-US" sz="1600" b="1" dirty="0">
                <a:latin typeface="Times New Roman" panose="02020603050405020304" pitchFamily="18" charset="0"/>
                <a:cs typeface="Times New Roman" panose="02020603050405020304" pitchFamily="18" charset="0"/>
              </a:rPr>
              <a:t>ALL</a:t>
            </a:r>
            <a:r>
              <a:rPr lang="en-US" sz="1600" dirty="0">
                <a:latin typeface="Times New Roman" panose="02020603050405020304" pitchFamily="18" charset="0"/>
                <a:cs typeface="Times New Roman" panose="02020603050405020304" pitchFamily="18" charset="0"/>
              </a:rPr>
              <a:t> Kindergarten students will be Wednesday, August 31</a:t>
            </a:r>
          </a:p>
          <a:p>
            <a:endParaRPr lang="en-US" sz="1600" b="1" u="sng" dirty="0" smtClean="0">
              <a:latin typeface="Times New Roman" panose="02020603050405020304" pitchFamily="18" charset="0"/>
              <a:cs typeface="Times New Roman" panose="02020603050405020304" pitchFamily="18" charset="0"/>
            </a:endParaRPr>
          </a:p>
          <a:p>
            <a:r>
              <a:rPr lang="en-US" sz="1600" b="1" u="sng" dirty="0">
                <a:latin typeface="Times New Roman" panose="02020603050405020304" pitchFamily="18" charset="0"/>
                <a:cs typeface="Times New Roman" panose="02020603050405020304" pitchFamily="18" charset="0"/>
              </a:rPr>
              <a:t>Two-hour Delayed Starts – Elementary Students </a:t>
            </a:r>
            <a:r>
              <a:rPr lang="en-US" sz="1600" b="1" u="sng" dirty="0" smtClean="0">
                <a:latin typeface="Times New Roman" panose="02020603050405020304" pitchFamily="18" charset="0"/>
                <a:cs typeface="Times New Roman" panose="02020603050405020304" pitchFamily="18" charset="0"/>
              </a:rPr>
              <a:t>Only</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Friday</a:t>
            </a:r>
            <a:r>
              <a:rPr lang="en-US" sz="1600" b="1" dirty="0">
                <a:latin typeface="Times New Roman" panose="02020603050405020304" pitchFamily="18" charset="0"/>
                <a:cs typeface="Times New Roman" panose="02020603050405020304" pitchFamily="18" charset="0"/>
              </a:rPr>
              <a:t>, October 14 </a:t>
            </a:r>
            <a:r>
              <a:rPr lang="en-US" sz="1600" dirty="0">
                <a:latin typeface="Times New Roman" panose="02020603050405020304" pitchFamily="18" charset="0"/>
                <a:cs typeface="Times New Roman" panose="02020603050405020304" pitchFamily="18" charset="0"/>
              </a:rPr>
              <a:t>– End of the first </a:t>
            </a:r>
            <a:r>
              <a:rPr lang="en-US" sz="1600" dirty="0" smtClean="0">
                <a:latin typeface="Times New Roman" panose="02020603050405020304" pitchFamily="18" charset="0"/>
                <a:cs typeface="Times New Roman" panose="02020603050405020304" pitchFamily="18" charset="0"/>
              </a:rPr>
              <a:t>quarter</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Friday</a:t>
            </a:r>
            <a:r>
              <a:rPr lang="en-US" sz="1600" b="1" dirty="0">
                <a:latin typeface="Times New Roman" panose="02020603050405020304" pitchFamily="18" charset="0"/>
                <a:cs typeface="Times New Roman" panose="02020603050405020304" pitchFamily="18" charset="0"/>
              </a:rPr>
              <a:t>, March 17, 2023 </a:t>
            </a:r>
            <a:r>
              <a:rPr lang="en-US" sz="1600" dirty="0">
                <a:latin typeface="Times New Roman" panose="02020603050405020304" pitchFamily="18" charset="0"/>
                <a:cs typeface="Times New Roman" panose="02020603050405020304" pitchFamily="18" charset="0"/>
              </a:rPr>
              <a:t>– End of the third quarter </a:t>
            </a:r>
            <a:endParaRPr lang="en-US" sz="1600" dirty="0" smtClean="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r>
              <a:rPr lang="en-US" sz="1600" b="1" u="sng" dirty="0">
                <a:latin typeface="Times New Roman" panose="02020603050405020304" pitchFamily="18" charset="0"/>
                <a:cs typeface="Times New Roman" panose="02020603050405020304" pitchFamily="18" charset="0"/>
              </a:rPr>
              <a:t>Parent-Teacher Conferences </a:t>
            </a:r>
            <a:endParaRPr lang="en-US" sz="1600" b="1" u="sng"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Thursday</a:t>
            </a:r>
            <a:r>
              <a:rPr lang="en-US" sz="1600" dirty="0">
                <a:latin typeface="Times New Roman" panose="02020603050405020304" pitchFamily="18" charset="0"/>
                <a:cs typeface="Times New Roman" panose="02020603050405020304" pitchFamily="18" charset="0"/>
              </a:rPr>
              <a:t>, October 27 and Friday, October </a:t>
            </a:r>
            <a:r>
              <a:rPr lang="en-US" sz="1600" dirty="0" smtClean="0">
                <a:latin typeface="Times New Roman" panose="02020603050405020304" pitchFamily="18" charset="0"/>
                <a:cs typeface="Times New Roman" panose="02020603050405020304" pitchFamily="18" charset="0"/>
              </a:rPr>
              <a:t>28</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You </a:t>
            </a:r>
            <a:r>
              <a:rPr lang="en-US" sz="1600" dirty="0">
                <a:latin typeface="Times New Roman" panose="02020603050405020304" pitchFamily="18" charset="0"/>
                <a:cs typeface="Times New Roman" panose="02020603050405020304" pitchFamily="18" charset="0"/>
              </a:rPr>
              <a:t>will receive more information </a:t>
            </a:r>
            <a:r>
              <a:rPr lang="en-US" sz="1600" dirty="0" smtClean="0">
                <a:latin typeface="Times New Roman" panose="02020603050405020304" pitchFamily="18" charset="0"/>
                <a:cs typeface="Times New Roman" panose="02020603050405020304" pitchFamily="18" charset="0"/>
              </a:rPr>
              <a:t>about Conferences </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Elementary </a:t>
            </a:r>
            <a:r>
              <a:rPr lang="en-US" sz="1600" dirty="0">
                <a:latin typeface="Times New Roman" panose="02020603050405020304" pitchFamily="18" charset="0"/>
                <a:cs typeface="Times New Roman" panose="02020603050405020304" pitchFamily="18" charset="0"/>
              </a:rPr>
              <a:t>students do not have classes on these two days.</a:t>
            </a:r>
          </a:p>
          <a:p>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05744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CA68F88-FE2A-7240-A979-31C02D5535FE}"/>
              </a:ext>
            </a:extLst>
          </p:cNvPr>
          <p:cNvSpPr>
            <a:spLocks noGrp="1"/>
          </p:cNvSpPr>
          <p:nvPr>
            <p:ph idx="1"/>
          </p:nvPr>
        </p:nvSpPr>
        <p:spPr>
          <a:xfrm>
            <a:off x="4769226" y="769071"/>
            <a:ext cx="7004106" cy="3566160"/>
          </a:xfrm>
        </p:spPr>
        <p:txBody>
          <a:bodyPr/>
          <a:lstStyle/>
          <a:p>
            <a:pPr marL="68580" indent="0">
              <a:lnSpc>
                <a:spcPct val="100000"/>
              </a:lnSpc>
              <a:buNone/>
            </a:pPr>
            <a:r>
              <a:rPr lang="en-US" sz="1600" b="1" dirty="0" err="1" smtClean="0">
                <a:latin typeface="Times New Roman" panose="02020603050405020304" pitchFamily="18" charset="0"/>
                <a:cs typeface="Times New Roman" panose="02020603050405020304" pitchFamily="18" charset="0"/>
              </a:rPr>
              <a:t>NutriSlice</a:t>
            </a:r>
            <a:endParaRPr lang="en-US" sz="1600" b="1" dirty="0" smtClean="0">
              <a:latin typeface="Times New Roman" panose="02020603050405020304" pitchFamily="18" charset="0"/>
              <a:cs typeface="Times New Roman" panose="02020603050405020304" pitchFamily="18" charset="0"/>
            </a:endParaRPr>
          </a:p>
          <a:p>
            <a:pPr marL="663341" lvl="1" indent="-285750">
              <a:lnSpc>
                <a:spcPct val="100000"/>
              </a:lnSpc>
            </a:pPr>
            <a:r>
              <a:rPr lang="en-US" sz="1600" dirty="0" err="1" smtClean="0">
                <a:latin typeface="Times New Roman" panose="02020603050405020304" pitchFamily="18" charset="0"/>
                <a:cs typeface="Times New Roman" panose="02020603050405020304" pitchFamily="18" charset="0"/>
              </a:rPr>
              <a:t>Nutrislice</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is a </a:t>
            </a:r>
            <a:r>
              <a:rPr lang="en-US" sz="1600" dirty="0">
                <a:latin typeface="Times New Roman" panose="02020603050405020304" pitchFamily="18" charset="0"/>
                <a:cs typeface="Times New Roman" panose="02020603050405020304" pitchFamily="18" charset="0"/>
              </a:rPr>
              <a:t>cloud-based service that </a:t>
            </a:r>
            <a:r>
              <a:rPr lang="en-US" sz="1600" dirty="0" smtClean="0">
                <a:latin typeface="Times New Roman" panose="02020603050405020304" pitchFamily="18" charset="0"/>
                <a:cs typeface="Times New Roman" panose="02020603050405020304" pitchFamily="18" charset="0"/>
              </a:rPr>
              <a:t>allows for parents/guardians to </a:t>
            </a:r>
            <a:r>
              <a:rPr lang="en-US" sz="1600" dirty="0">
                <a:latin typeface="Times New Roman" panose="02020603050405020304" pitchFamily="18" charset="0"/>
                <a:cs typeface="Times New Roman" panose="02020603050405020304" pitchFamily="18" charset="0"/>
              </a:rPr>
              <a:t>view </a:t>
            </a:r>
            <a:r>
              <a:rPr lang="en-US" sz="1600" dirty="0" smtClean="0">
                <a:latin typeface="Times New Roman" panose="02020603050405020304" pitchFamily="18" charset="0"/>
                <a:cs typeface="Times New Roman" panose="02020603050405020304" pitchFamily="18" charset="0"/>
              </a:rPr>
              <a:t>school </a:t>
            </a:r>
            <a:r>
              <a:rPr lang="en-US" sz="1600" dirty="0">
                <a:latin typeface="Times New Roman" panose="02020603050405020304" pitchFamily="18" charset="0"/>
                <a:cs typeface="Times New Roman" panose="02020603050405020304" pitchFamily="18" charset="0"/>
              </a:rPr>
              <a:t>menus </a:t>
            </a:r>
            <a:r>
              <a:rPr lang="en-US" sz="1600" dirty="0" smtClean="0">
                <a:latin typeface="Times New Roman" panose="02020603050405020304" pitchFamily="18" charset="0"/>
                <a:cs typeface="Times New Roman" panose="02020603050405020304" pitchFamily="18" charset="0"/>
              </a:rPr>
              <a:t>including </a:t>
            </a:r>
            <a:r>
              <a:rPr lang="en-US" sz="1600" dirty="0">
                <a:latin typeface="Times New Roman" panose="02020603050405020304" pitchFamily="18" charset="0"/>
                <a:cs typeface="Times New Roman" panose="02020603050405020304" pitchFamily="18" charset="0"/>
              </a:rPr>
              <a:t>important nutritional </a:t>
            </a:r>
            <a:r>
              <a:rPr lang="en-US" sz="1600" dirty="0" smtClean="0">
                <a:latin typeface="Times New Roman" panose="02020603050405020304" pitchFamily="18" charset="0"/>
                <a:cs typeface="Times New Roman" panose="02020603050405020304" pitchFamily="18" charset="0"/>
              </a:rPr>
              <a:t>information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visit tps.org</a:t>
            </a:r>
            <a:endParaRPr lang="en-US" sz="1600" dirty="0">
              <a:latin typeface="Times New Roman" panose="02020603050405020304" pitchFamily="18" charset="0"/>
              <a:cs typeface="Times New Roman" panose="02020603050405020304" pitchFamily="18" charset="0"/>
            </a:endParaRPr>
          </a:p>
          <a:p>
            <a:pPr marL="663341" lvl="1" indent="-285750">
              <a:lnSpc>
                <a:spcPct val="100000"/>
              </a:lnSpc>
            </a:pPr>
            <a:r>
              <a:rPr lang="en-US" sz="1600" dirty="0" smtClean="0">
                <a:latin typeface="Times New Roman" panose="02020603050405020304" pitchFamily="18" charset="0"/>
                <a:cs typeface="Times New Roman" panose="02020603050405020304" pitchFamily="18" charset="0"/>
              </a:rPr>
              <a:t>There </a:t>
            </a:r>
            <a:r>
              <a:rPr lang="en-US" sz="1600" dirty="0">
                <a:latin typeface="Times New Roman" panose="02020603050405020304" pitchFamily="18" charset="0"/>
                <a:cs typeface="Times New Roman" panose="02020603050405020304" pitchFamily="18" charset="0"/>
              </a:rPr>
              <a:t>is an app for your smartphone that you can download through both the iPhone and Android stores. </a:t>
            </a:r>
            <a:endParaRPr lang="en-US" sz="1600" dirty="0" smtClean="0">
              <a:latin typeface="Times New Roman" panose="02020603050405020304" pitchFamily="18" charset="0"/>
              <a:cs typeface="Times New Roman" panose="02020603050405020304" pitchFamily="18" charset="0"/>
            </a:endParaRPr>
          </a:p>
          <a:p>
            <a:pPr marL="377591" lvl="1" indent="0">
              <a:lnSpc>
                <a:spcPct val="100000"/>
              </a:lnSpc>
              <a:buNone/>
            </a:pPr>
            <a:endParaRPr lang="en-US" sz="1600" dirty="0" smtClean="0">
              <a:latin typeface="Times New Roman" panose="02020603050405020304" pitchFamily="18" charset="0"/>
              <a:cs typeface="Times New Roman" panose="02020603050405020304" pitchFamily="18" charset="0"/>
            </a:endParaRPr>
          </a:p>
          <a:p>
            <a:pPr marL="377591" lvl="1" indent="0">
              <a:lnSpc>
                <a:spcPct val="100000"/>
              </a:lnSpc>
              <a:buNone/>
            </a:pPr>
            <a:r>
              <a:rPr lang="en-US" sz="1600" b="1" dirty="0" smtClean="0">
                <a:latin typeface="Times New Roman" panose="02020603050405020304" pitchFamily="18" charset="0"/>
                <a:cs typeface="Times New Roman" panose="02020603050405020304" pitchFamily="18" charset="0"/>
              </a:rPr>
              <a:t>School-Based Health Clinics</a:t>
            </a:r>
            <a:endParaRPr lang="en-US" sz="1600" dirty="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Thanks to a partnership with Health Partners of Western Ohio, there are now full service health </a:t>
            </a:r>
            <a:r>
              <a:rPr lang="en-US" sz="1600" dirty="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enters</a:t>
            </a:r>
            <a:r>
              <a:rPr lang="en-US" sz="1600" dirty="0">
                <a:latin typeface="Times New Roman" panose="02020603050405020304" pitchFamily="18" charset="0"/>
                <a:cs typeface="Times New Roman" panose="02020603050405020304" pitchFamily="18" charset="0"/>
              </a:rPr>
              <a:t> in all six comprehensive high </a:t>
            </a:r>
            <a:r>
              <a:rPr lang="en-US" sz="1600" dirty="0" smtClean="0">
                <a:latin typeface="Times New Roman" panose="02020603050405020304" pitchFamily="18" charset="0"/>
                <a:cs typeface="Times New Roman" panose="02020603050405020304" pitchFamily="18" charset="0"/>
              </a:rPr>
              <a:t>schools. </a:t>
            </a:r>
          </a:p>
          <a:p>
            <a:pPr lvl="1"/>
            <a:r>
              <a:rPr lang="en-US" sz="1600" dirty="0" smtClean="0">
                <a:latin typeface="Times New Roman" panose="02020603050405020304" pitchFamily="18" charset="0"/>
                <a:cs typeface="Times New Roman" panose="02020603050405020304" pitchFamily="18" charset="0"/>
              </a:rPr>
              <a:t>They are staffed by medical professionals and are open to our students, families and staff members. Services include: immunizations, physicals, general health questions and concerns. Call for an appointment: </a:t>
            </a:r>
            <a:br>
              <a:rPr lang="en-US" sz="1600" dirty="0" smtClean="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marL="304778" lvl="1" indent="0">
              <a:buNone/>
            </a:pPr>
            <a:r>
              <a:rPr lang="en-US" sz="1600" dirty="0" err="1" smtClean="0">
                <a:latin typeface="Times New Roman" panose="02020603050405020304" pitchFamily="18" charset="0"/>
                <a:cs typeface="Times New Roman" panose="02020603050405020304" pitchFamily="18" charset="0"/>
              </a:rPr>
              <a:t>Bowsher</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Health Center: </a:t>
            </a:r>
            <a:r>
              <a:rPr lang="en-US" sz="1600" dirty="0" smtClean="0">
                <a:latin typeface="Times New Roman" panose="02020603050405020304" pitchFamily="18" charset="0"/>
                <a:cs typeface="Times New Roman" panose="02020603050405020304" pitchFamily="18" charset="0"/>
              </a:rPr>
              <a:t>419-812-2809	   Start </a:t>
            </a:r>
            <a:r>
              <a:rPr lang="en-US" sz="1600" dirty="0">
                <a:latin typeface="Times New Roman" panose="02020603050405020304" pitchFamily="18" charset="0"/>
                <a:cs typeface="Times New Roman" panose="02020603050405020304" pitchFamily="18" charset="0"/>
              </a:rPr>
              <a:t>Health Center: 419-812-2393</a:t>
            </a:r>
          </a:p>
          <a:p>
            <a:pPr marL="0" lvl="0" indent="0">
              <a:buNone/>
            </a:pPr>
            <a:r>
              <a:rPr lang="en-US" sz="1600" dirty="0" smtClean="0">
                <a:latin typeface="Times New Roman" panose="02020603050405020304" pitchFamily="18" charset="0"/>
                <a:cs typeface="Times New Roman" panose="02020603050405020304" pitchFamily="18" charset="0"/>
              </a:rPr>
              <a:t>      Rogers </a:t>
            </a:r>
            <a:r>
              <a:rPr lang="en-US" sz="1600" dirty="0">
                <a:latin typeface="Times New Roman" panose="02020603050405020304" pitchFamily="18" charset="0"/>
                <a:cs typeface="Times New Roman" panose="02020603050405020304" pitchFamily="18" charset="0"/>
              </a:rPr>
              <a:t>Health Center:  </a:t>
            </a:r>
            <a:r>
              <a:rPr lang="en-US" sz="1600" dirty="0" smtClean="0">
                <a:latin typeface="Times New Roman" panose="02020603050405020304" pitchFamily="18" charset="0"/>
                <a:cs typeface="Times New Roman" panose="02020603050405020304" pitchFamily="18" charset="0"/>
              </a:rPr>
              <a:t>419-442-7702	   Scott </a:t>
            </a:r>
            <a:r>
              <a:rPr lang="en-US" sz="1600" dirty="0">
                <a:latin typeface="Times New Roman" panose="02020603050405020304" pitchFamily="18" charset="0"/>
                <a:cs typeface="Times New Roman" panose="02020603050405020304" pitchFamily="18" charset="0"/>
              </a:rPr>
              <a:t>Health Center: </a:t>
            </a:r>
            <a:r>
              <a:rPr lang="en-US" sz="1600" dirty="0" smtClean="0">
                <a:latin typeface="Times New Roman" panose="02020603050405020304" pitchFamily="18" charset="0"/>
                <a:cs typeface="Times New Roman" panose="02020603050405020304" pitchFamily="18" charset="0"/>
              </a:rPr>
              <a:t>419-442-7701</a:t>
            </a:r>
            <a:endParaRPr lang="en-US" sz="1600" dirty="0">
              <a:latin typeface="Times New Roman" panose="02020603050405020304" pitchFamily="18" charset="0"/>
              <a:cs typeface="Times New Roman" panose="02020603050405020304" pitchFamily="18" charset="0"/>
            </a:endParaRPr>
          </a:p>
          <a:p>
            <a:pPr marL="0" lvl="0" indent="0">
              <a:buNone/>
            </a:pPr>
            <a:r>
              <a:rPr lang="en-US" sz="1600" dirty="0" smtClean="0">
                <a:latin typeface="Times New Roman" panose="02020603050405020304" pitchFamily="18" charset="0"/>
                <a:cs typeface="Times New Roman" panose="02020603050405020304" pitchFamily="18" charset="0"/>
              </a:rPr>
              <a:t>      Waite </a:t>
            </a:r>
            <a:r>
              <a:rPr lang="en-US" sz="1600" dirty="0">
                <a:latin typeface="Times New Roman" panose="02020603050405020304" pitchFamily="18" charset="0"/>
                <a:cs typeface="Times New Roman" panose="02020603050405020304" pitchFamily="18" charset="0"/>
              </a:rPr>
              <a:t>Health Center:  </a:t>
            </a:r>
            <a:r>
              <a:rPr lang="en-US" sz="1600" dirty="0" smtClean="0">
                <a:latin typeface="Times New Roman" panose="02020603050405020304" pitchFamily="18" charset="0"/>
                <a:cs typeface="Times New Roman" panose="02020603050405020304" pitchFamily="18" charset="0"/>
              </a:rPr>
              <a:t>567-204-3056       Woodward </a:t>
            </a:r>
            <a:r>
              <a:rPr lang="en-US" sz="1600" dirty="0">
                <a:latin typeface="Times New Roman" panose="02020603050405020304" pitchFamily="18" charset="0"/>
                <a:cs typeface="Times New Roman" panose="02020603050405020304" pitchFamily="18" charset="0"/>
              </a:rPr>
              <a:t>Health Center</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567-343-6890</a:t>
            </a:r>
          </a:p>
          <a:p>
            <a:pPr marL="354330" indent="-285750">
              <a:lnSpc>
                <a:spcPct val="100000"/>
              </a:lnSpc>
            </a:pP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5086EF1-5C06-184B-9702-7216E0C86E80}"/>
              </a:ext>
            </a:extLst>
          </p:cNvPr>
          <p:cNvSpPr>
            <a:spLocks noGrp="1"/>
          </p:cNvSpPr>
          <p:nvPr>
            <p:ph type="title"/>
          </p:nvPr>
        </p:nvSpPr>
        <p:spPr>
          <a:xfrm>
            <a:off x="4980572" y="128060"/>
            <a:ext cx="6216193" cy="865299"/>
          </a:xfrm>
        </p:spPr>
        <p:txBody>
          <a:bodyPr/>
          <a:lstStyle/>
          <a:p>
            <a:pPr algn="ctr"/>
            <a:r>
              <a:rPr lang="en-US" sz="4800" b="1" dirty="0" smtClean="0">
                <a:latin typeface="Rockwell" panose="02060603020205020403" pitchFamily="18" charset="0"/>
              </a:rPr>
              <a:t>TPS TIPS </a:t>
            </a:r>
            <a:endParaRPr lang="en-US" sz="4800" b="1" dirty="0">
              <a:latin typeface="Rockwell" panose="02060603020205020403" pitchFamily="18" charset="0"/>
            </a:endParaRPr>
          </a:p>
        </p:txBody>
      </p:sp>
    </p:spTree>
    <p:custDataLst>
      <p:tags r:id="rId1"/>
    </p:custDataLst>
    <p:extLst>
      <p:ext uri="{BB962C8B-B14F-4D97-AF65-F5344CB8AC3E}">
        <p14:creationId xmlns:p14="http://schemas.microsoft.com/office/powerpoint/2010/main" val="16309182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CA68F88-FE2A-7240-A979-31C02D5535FE}"/>
              </a:ext>
            </a:extLst>
          </p:cNvPr>
          <p:cNvSpPr>
            <a:spLocks noGrp="1"/>
          </p:cNvSpPr>
          <p:nvPr>
            <p:ph idx="1"/>
          </p:nvPr>
        </p:nvSpPr>
        <p:spPr>
          <a:xfrm>
            <a:off x="4643439" y="1100038"/>
            <a:ext cx="7235133" cy="5124091"/>
          </a:xfrm>
        </p:spPr>
        <p:txBody>
          <a:bodyPr/>
          <a:lstStyle/>
          <a:p>
            <a:pPr marL="0" indent="0">
              <a:buNone/>
            </a:pPr>
            <a:r>
              <a:rPr lang="en-US" sz="1600" b="1" u="sng" dirty="0">
                <a:latin typeface="Times New Roman" panose="02020603050405020304" pitchFamily="18" charset="0"/>
                <a:cs typeface="Times New Roman" panose="02020603050405020304" pitchFamily="18" charset="0"/>
              </a:rPr>
              <a:t>Parent Notification </a:t>
            </a:r>
            <a:r>
              <a:rPr lang="en-US" sz="1600" b="1" u="sng" dirty="0" smtClean="0">
                <a:latin typeface="Times New Roman" panose="02020603050405020304" pitchFamily="18" charset="0"/>
                <a:cs typeface="Times New Roman" panose="02020603050405020304" pitchFamily="18" charset="0"/>
              </a:rPr>
              <a:t>System</a:t>
            </a:r>
          </a:p>
          <a:p>
            <a:r>
              <a:rPr lang="en-US" sz="1600" dirty="0" smtClean="0">
                <a:latin typeface="Times New Roman" panose="02020603050405020304" pitchFamily="18" charset="0"/>
                <a:cs typeface="Times New Roman" panose="02020603050405020304" pitchFamily="18" charset="0"/>
              </a:rPr>
              <a:t>Toledo </a:t>
            </a:r>
            <a:r>
              <a:rPr lang="en-US" sz="1600" dirty="0">
                <a:latin typeface="Times New Roman" panose="02020603050405020304" pitchFamily="18" charset="0"/>
                <a:cs typeface="Times New Roman" panose="02020603050405020304" pitchFamily="18" charset="0"/>
              </a:rPr>
              <a:t>Public Schools is now using </a:t>
            </a:r>
            <a:r>
              <a:rPr lang="en-US" sz="1600" dirty="0" err="1">
                <a:latin typeface="Times New Roman" panose="02020603050405020304" pitchFamily="18" charset="0"/>
                <a:cs typeface="Times New Roman" panose="02020603050405020304" pitchFamily="18" charset="0"/>
              </a:rPr>
              <a:t>SchoolMessenger</a:t>
            </a:r>
            <a:r>
              <a:rPr lang="en-US" sz="1600" dirty="0">
                <a:latin typeface="Times New Roman" panose="02020603050405020304" pitchFamily="18" charset="0"/>
                <a:cs typeface="Times New Roman" panose="02020603050405020304" pitchFamily="18" charset="0"/>
              </a:rPr>
              <a:t> as our parent notification system. This robust system allows schools or the district to share important updates and reminders to families via a phone call, email or text message; you can choose how you want to receive updates. Please update your contact information or confirm its accuracy with your student’s school. </a:t>
            </a:r>
          </a:p>
          <a:p>
            <a:pPr marL="0" indent="0">
              <a:buNone/>
            </a:pPr>
            <a:r>
              <a:rPr lang="en-US" sz="1600" b="1" u="sng" dirty="0" smtClean="0">
                <a:latin typeface="Times New Roman" panose="02020603050405020304" pitchFamily="18" charset="0"/>
                <a:cs typeface="Times New Roman" panose="02020603050405020304" pitchFamily="18" charset="0"/>
              </a:rPr>
              <a:t>Transportation </a:t>
            </a:r>
          </a:p>
          <a:p>
            <a:r>
              <a:rPr lang="en-US" sz="1600" dirty="0" smtClean="0">
                <a:latin typeface="Times New Roman" panose="02020603050405020304" pitchFamily="18" charset="0"/>
                <a:cs typeface="Times New Roman" panose="02020603050405020304" pitchFamily="18" charset="0"/>
              </a:rPr>
              <a:t>Any </a:t>
            </a:r>
            <a:r>
              <a:rPr lang="en-US" sz="1600" dirty="0">
                <a:latin typeface="Times New Roman" panose="02020603050405020304" pitchFamily="18" charset="0"/>
                <a:cs typeface="Times New Roman" panose="02020603050405020304" pitchFamily="18" charset="0"/>
              </a:rPr>
              <a:t>TPS student who lives more than one mile from his or her school is eligible for free bus </a:t>
            </a:r>
            <a:r>
              <a:rPr lang="en-US" sz="1600" dirty="0" smtClean="0">
                <a:latin typeface="Times New Roman" panose="02020603050405020304" pitchFamily="18" charset="0"/>
                <a:cs typeface="Times New Roman" panose="02020603050405020304" pitchFamily="18" charset="0"/>
              </a:rPr>
              <a:t>transportation. Please </a:t>
            </a:r>
            <a:r>
              <a:rPr lang="en-US" sz="1600" dirty="0">
                <a:latin typeface="Times New Roman" panose="02020603050405020304" pitchFamily="18" charset="0"/>
                <a:cs typeface="Times New Roman" panose="02020603050405020304" pitchFamily="18" charset="0"/>
              </a:rPr>
              <a:t>contact your student’s school with any questions about transportation, including pick-up and drop-off times and locations.   </a:t>
            </a:r>
          </a:p>
          <a:p>
            <a:r>
              <a:rPr lang="en-US" sz="1600" dirty="0" smtClean="0">
                <a:latin typeface="Times New Roman" panose="02020603050405020304" pitchFamily="18" charset="0"/>
                <a:cs typeface="Times New Roman" panose="02020603050405020304" pitchFamily="18" charset="0"/>
              </a:rPr>
              <a:t>If </a:t>
            </a:r>
            <a:r>
              <a:rPr lang="en-US" sz="1600" dirty="0">
                <a:latin typeface="Times New Roman" panose="02020603050405020304" pitchFamily="18" charset="0"/>
                <a:cs typeface="Times New Roman" panose="02020603050405020304" pitchFamily="18" charset="0"/>
              </a:rPr>
              <a:t>a </a:t>
            </a:r>
            <a:r>
              <a:rPr lang="en-US" sz="1600" dirty="0" smtClean="0">
                <a:latin typeface="Times New Roman" panose="02020603050405020304" pitchFamily="18" charset="0"/>
                <a:cs typeface="Times New Roman" panose="02020603050405020304" pitchFamily="18" charset="0"/>
              </a:rPr>
              <a:t>student with disabilities has </a:t>
            </a:r>
            <a:r>
              <a:rPr lang="en-US" sz="1600" dirty="0">
                <a:latin typeface="Times New Roman" panose="02020603050405020304" pitchFamily="18" charset="0"/>
                <a:cs typeface="Times New Roman" panose="02020603050405020304" pitchFamily="18" charset="0"/>
              </a:rPr>
              <a:t>mobility problems or special health needs, transportation is provided in accordance with the student’s Individual Education Plan (IEP). If you are moving and your child is receiving special transportation services, please contact your School Assistance Center as soon as possible to maintain uninterrupted service.</a:t>
            </a:r>
          </a:p>
          <a:p>
            <a:endParaRPr lang="en-US" dirty="0"/>
          </a:p>
          <a:p>
            <a:pPr marL="0" lvl="0" indent="0">
              <a:lnSpc>
                <a:spcPct val="80000"/>
              </a:lnSpc>
              <a:spcBef>
                <a:spcPts val="555"/>
              </a:spcBef>
              <a:buSzPts val="2775"/>
              <a:buNone/>
            </a:pPr>
            <a:endParaRPr lang="en-US" sz="1800" b="1" dirty="0">
              <a:latin typeface="Times New Roman" panose="02020603050405020304" pitchFamily="18" charset="0"/>
              <a:cs typeface="Times New Roman" panose="02020603050405020304" pitchFamily="18" charset="0"/>
            </a:endParaRPr>
          </a:p>
          <a:p>
            <a:pPr marL="274320" lvl="0" indent="-274320">
              <a:spcBef>
                <a:spcPts val="480"/>
              </a:spcBef>
              <a:buSzPts val="2400"/>
              <a:buFont typeface="Courier New"/>
              <a:buChar char="o"/>
            </a:pPr>
            <a:endParaRPr lang="en-US" dirty="0"/>
          </a:p>
          <a:p>
            <a:pPr marL="0" indent="0" fontAlgn="base">
              <a:spcBef>
                <a:spcPts val="600"/>
              </a:spcBef>
              <a:buNone/>
            </a:pPr>
            <a:endParaRPr lang="en-US" dirty="0"/>
          </a:p>
          <a:p>
            <a:pPr marL="0" indent="0" fontAlgn="base">
              <a:spcBef>
                <a:spcPts val="600"/>
              </a:spcBef>
              <a:buNone/>
            </a:pPr>
            <a:endParaRPr lang="en-US" dirty="0"/>
          </a:p>
        </p:txBody>
      </p:sp>
      <p:sp>
        <p:nvSpPr>
          <p:cNvPr id="2" name="Title 1">
            <a:extLst>
              <a:ext uri="{FF2B5EF4-FFF2-40B4-BE49-F238E27FC236}">
                <a16:creationId xmlns:a16="http://schemas.microsoft.com/office/drawing/2014/main" id="{25086EF1-5C06-184B-9702-7216E0C86E80}"/>
              </a:ext>
            </a:extLst>
          </p:cNvPr>
          <p:cNvSpPr>
            <a:spLocks noGrp="1"/>
          </p:cNvSpPr>
          <p:nvPr>
            <p:ph type="title"/>
          </p:nvPr>
        </p:nvSpPr>
        <p:spPr>
          <a:xfrm>
            <a:off x="4495800" y="234739"/>
            <a:ext cx="7117080" cy="865299"/>
          </a:xfrm>
        </p:spPr>
        <p:txBody>
          <a:bodyPr/>
          <a:lstStyle/>
          <a:p>
            <a:pPr algn="ctr"/>
            <a:r>
              <a:rPr lang="en-US" sz="4400" b="1" dirty="0" smtClean="0">
                <a:latin typeface="Rockwell" panose="02060603020205020403" pitchFamily="18" charset="0"/>
              </a:rPr>
              <a:t>TPS TIPS </a:t>
            </a:r>
            <a:endParaRPr lang="en-US" sz="4400" b="1" dirty="0">
              <a:latin typeface="Rockwell" panose="02060603020205020403" pitchFamily="18" charset="0"/>
            </a:endParaRPr>
          </a:p>
        </p:txBody>
      </p:sp>
    </p:spTree>
    <p:custDataLst>
      <p:tags r:id="rId1"/>
    </p:custDataLst>
    <p:extLst>
      <p:ext uri="{BB962C8B-B14F-4D97-AF65-F5344CB8AC3E}">
        <p14:creationId xmlns:p14="http://schemas.microsoft.com/office/powerpoint/2010/main" val="26104071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CA68F88-FE2A-7240-A979-31C02D5535FE}"/>
              </a:ext>
            </a:extLst>
          </p:cNvPr>
          <p:cNvSpPr>
            <a:spLocks noGrp="1"/>
          </p:cNvSpPr>
          <p:nvPr>
            <p:ph idx="1"/>
          </p:nvPr>
        </p:nvSpPr>
        <p:spPr>
          <a:xfrm>
            <a:off x="4839940" y="1183652"/>
            <a:ext cx="6797094" cy="3566160"/>
          </a:xfrm>
        </p:spPr>
        <p:txBody>
          <a:bodyPr/>
          <a:lstStyle/>
          <a:p>
            <a:r>
              <a:rPr lang="en-US" sz="1800" dirty="0" smtClean="0">
                <a:latin typeface="Times New Roman" panose="02020603050405020304" pitchFamily="18" charset="0"/>
                <a:cs typeface="Times New Roman" panose="02020603050405020304" pitchFamily="18" charset="0"/>
              </a:rPr>
              <a:t> Follow </a:t>
            </a:r>
            <a:r>
              <a:rPr lang="en-US" sz="1800" dirty="0">
                <a:latin typeface="Times New Roman" panose="02020603050405020304" pitchFamily="18" charset="0"/>
                <a:cs typeface="Times New Roman" panose="02020603050405020304" pitchFamily="18" charset="0"/>
              </a:rPr>
              <a:t>us on Facebook </a:t>
            </a:r>
            <a:endParaRPr lang="en-US" sz="1800"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Follow </a:t>
            </a:r>
            <a:r>
              <a:rPr lang="en-US" sz="1800" dirty="0" smtClean="0">
                <a:latin typeface="Times New Roman" panose="02020603050405020304" pitchFamily="18" charset="0"/>
                <a:cs typeface="Times New Roman" panose="02020603050405020304" pitchFamily="18" charset="0"/>
              </a:rPr>
              <a:t>the district </a:t>
            </a:r>
            <a:r>
              <a:rPr lang="en-US" sz="1800" dirty="0">
                <a:latin typeface="Times New Roman" panose="02020603050405020304" pitchFamily="18" charset="0"/>
                <a:cs typeface="Times New Roman" panose="02020603050405020304" pitchFamily="18" charset="0"/>
              </a:rPr>
              <a:t>on Facebook at Toledo Public Schools </a:t>
            </a:r>
          </a:p>
          <a:p>
            <a:r>
              <a:rPr lang="en-US" sz="1800" dirty="0" smtClean="0">
                <a:latin typeface="Times New Roman" panose="02020603050405020304" pitchFamily="18" charset="0"/>
                <a:cs typeface="Times New Roman" panose="02020603050405020304" pitchFamily="18" charset="0"/>
              </a:rPr>
              <a:t> Follow </a:t>
            </a:r>
            <a:r>
              <a:rPr lang="en-US" sz="1800" dirty="0">
                <a:latin typeface="Times New Roman" panose="02020603050405020304" pitchFamily="18" charset="0"/>
                <a:cs typeface="Times New Roman" panose="02020603050405020304" pitchFamily="18" charset="0"/>
              </a:rPr>
              <a:t>us on Twitter @</a:t>
            </a:r>
            <a:r>
              <a:rPr lang="en-US" sz="1800" dirty="0" err="1" smtClean="0">
                <a:latin typeface="Times New Roman" panose="02020603050405020304" pitchFamily="18" charset="0"/>
                <a:cs typeface="Times New Roman" panose="02020603050405020304" pitchFamily="18" charset="0"/>
              </a:rPr>
              <a:t>TPSProud</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Follow </a:t>
            </a:r>
            <a:r>
              <a:rPr lang="en-US" sz="1800" dirty="0">
                <a:latin typeface="Times New Roman" panose="02020603050405020304" pitchFamily="18" charset="0"/>
                <a:cs typeface="Times New Roman" panose="02020603050405020304" pitchFamily="18" charset="0"/>
              </a:rPr>
              <a:t>us on Instagram at </a:t>
            </a:r>
            <a:r>
              <a:rPr lang="en-US" sz="1800" dirty="0" err="1">
                <a:latin typeface="Times New Roman" panose="02020603050405020304" pitchFamily="18" charset="0"/>
                <a:cs typeface="Times New Roman" panose="02020603050405020304" pitchFamily="18" charset="0"/>
              </a:rPr>
              <a:t>toledo_public_schools</a:t>
            </a:r>
            <a:r>
              <a:rPr lang="en-US" sz="1800" dirty="0">
                <a:latin typeface="Times New Roman" panose="02020603050405020304" pitchFamily="18" charset="0"/>
                <a:cs typeface="Times New Roman" panose="02020603050405020304" pitchFamily="18" charset="0"/>
              </a:rPr>
              <a:t> </a:t>
            </a:r>
          </a:p>
          <a:p>
            <a:r>
              <a:rPr lang="en-US" sz="1800" dirty="0" smtClean="0">
                <a:latin typeface="Times New Roman" panose="02020603050405020304" pitchFamily="18" charset="0"/>
                <a:cs typeface="Times New Roman" panose="02020603050405020304" pitchFamily="18" charset="0"/>
              </a:rPr>
              <a:t> Download our new app – visit the app store and search Toledo Public Schools</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Check </a:t>
            </a:r>
            <a:r>
              <a:rPr lang="en-US" sz="1800" dirty="0">
                <a:latin typeface="Times New Roman" panose="02020603050405020304" pitchFamily="18" charset="0"/>
                <a:cs typeface="Times New Roman" panose="02020603050405020304" pitchFamily="18" charset="0"/>
              </a:rPr>
              <a:t>out </a:t>
            </a:r>
            <a:r>
              <a:rPr lang="en-US" sz="1800" dirty="0">
                <a:latin typeface="Times New Roman" panose="02020603050405020304" pitchFamily="18" charset="0"/>
                <a:cs typeface="Times New Roman" panose="02020603050405020304" pitchFamily="18" charset="0"/>
                <a:hlinkClick r:id="rId4"/>
              </a:rPr>
              <a:t>www.tps.org</a:t>
            </a:r>
            <a:r>
              <a:rPr lang="en-US" sz="1800" dirty="0">
                <a:latin typeface="Times New Roman" panose="02020603050405020304" pitchFamily="18" charset="0"/>
                <a:cs typeface="Times New Roman" panose="02020603050405020304" pitchFamily="18" charset="0"/>
              </a:rPr>
              <a:t> on a regular basis to </a:t>
            </a:r>
            <a:r>
              <a:rPr lang="en-US" sz="1800" dirty="0" smtClean="0">
                <a:latin typeface="Times New Roman" panose="02020603050405020304" pitchFamily="18" charset="0"/>
                <a:cs typeface="Times New Roman" panose="02020603050405020304" pitchFamily="18" charset="0"/>
              </a:rPr>
              <a:t>find </a:t>
            </a:r>
            <a:r>
              <a:rPr lang="en-US" sz="1800" dirty="0">
                <a:latin typeface="Times New Roman" panose="02020603050405020304" pitchFamily="18" charset="0"/>
                <a:cs typeface="Times New Roman" panose="02020603050405020304" pitchFamily="18" charset="0"/>
              </a:rPr>
              <a:t>up-to-the-minute news from across the district. </a:t>
            </a:r>
          </a:p>
          <a:p>
            <a:pPr marL="857250" lvl="1" indent="-457200">
              <a:buFont typeface="Wingdings" pitchFamily="2" charset="2"/>
              <a:buChar char="§"/>
            </a:pPr>
            <a:r>
              <a:rPr lang="en-US" sz="1800" dirty="0" smtClean="0">
                <a:latin typeface="Times New Roman" panose="02020603050405020304" pitchFamily="18" charset="0"/>
                <a:cs typeface="Times New Roman" panose="02020603050405020304" pitchFamily="18" charset="0"/>
              </a:rPr>
              <a:t>Under </a:t>
            </a:r>
            <a:r>
              <a:rPr lang="en-US" sz="1800" dirty="0">
                <a:latin typeface="Times New Roman" panose="02020603050405020304" pitchFamily="18" charset="0"/>
                <a:cs typeface="Times New Roman" panose="02020603050405020304" pitchFamily="18" charset="0"/>
              </a:rPr>
              <a:t>the Students &amp; Parents tab on the home page, you can find a one-stop shop for all needed forms and helpful links.</a:t>
            </a:r>
          </a:p>
          <a:p>
            <a:pPr marL="0" indent="0" fontAlgn="base">
              <a:spcBef>
                <a:spcPts val="600"/>
              </a:spcBef>
              <a:buNone/>
            </a:pPr>
            <a:endParaRPr lang="en-US" dirty="0"/>
          </a:p>
          <a:p>
            <a:pPr marL="0" indent="0" fontAlgn="base">
              <a:spcBef>
                <a:spcPts val="600"/>
              </a:spcBef>
              <a:buNone/>
            </a:pPr>
            <a:endParaRPr lang="en-US" dirty="0"/>
          </a:p>
        </p:txBody>
      </p:sp>
      <p:sp>
        <p:nvSpPr>
          <p:cNvPr id="2" name="Title 1">
            <a:extLst>
              <a:ext uri="{FF2B5EF4-FFF2-40B4-BE49-F238E27FC236}">
                <a16:creationId xmlns:a16="http://schemas.microsoft.com/office/drawing/2014/main" id="{25086EF1-5C06-184B-9702-7216E0C86E80}"/>
              </a:ext>
            </a:extLst>
          </p:cNvPr>
          <p:cNvSpPr>
            <a:spLocks noGrp="1"/>
          </p:cNvSpPr>
          <p:nvPr>
            <p:ph type="title"/>
          </p:nvPr>
        </p:nvSpPr>
        <p:spPr>
          <a:xfrm>
            <a:off x="4934830" y="252802"/>
            <a:ext cx="6216193" cy="865299"/>
          </a:xfrm>
        </p:spPr>
        <p:txBody>
          <a:bodyPr/>
          <a:lstStyle/>
          <a:p>
            <a:pPr algn="ctr"/>
            <a:r>
              <a:rPr lang="en-US" sz="4800" b="1" dirty="0" smtClean="0">
                <a:latin typeface="Rockwell" panose="02060603020205020403" pitchFamily="18" charset="0"/>
              </a:rPr>
              <a:t>Stay Connected </a:t>
            </a:r>
            <a:endParaRPr lang="en-US" sz="4800" b="1" dirty="0">
              <a:latin typeface="Rockwell" panose="02060603020205020403" pitchFamily="18" charset="0"/>
            </a:endParaRPr>
          </a:p>
        </p:txBody>
      </p:sp>
    </p:spTree>
    <p:custDataLst>
      <p:tags r:id="rId1"/>
    </p:custDataLst>
    <p:extLst>
      <p:ext uri="{BB962C8B-B14F-4D97-AF65-F5344CB8AC3E}">
        <p14:creationId xmlns:p14="http://schemas.microsoft.com/office/powerpoint/2010/main" val="3191780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288" y="1559460"/>
            <a:ext cx="10149840" cy="4094888"/>
          </a:xfrm>
        </p:spPr>
        <p:txBody>
          <a:bodyPr/>
          <a:lstStyle/>
          <a:p>
            <a:pPr lvl="0"/>
            <a:r>
              <a:rPr lang="en-US" sz="2000" dirty="0" smtClean="0">
                <a:latin typeface="Times New Roman" panose="02020603050405020304" pitchFamily="18" charset="0"/>
                <a:cs typeface="Times New Roman" panose="02020603050405020304" pitchFamily="18" charset="0"/>
              </a:rPr>
              <a:t>Toledo </a:t>
            </a:r>
            <a:r>
              <a:rPr lang="en-US" sz="2000" dirty="0">
                <a:latin typeface="Times New Roman" panose="02020603050405020304" pitchFamily="18" charset="0"/>
                <a:cs typeface="Times New Roman" panose="02020603050405020304" pitchFamily="18" charset="0"/>
              </a:rPr>
              <a:t>Public Schools’ approach to discipline is to be proactive in helping students learn and practice positive behavior, while also providing alternatives to suspensions and expulsions</a:t>
            </a:r>
          </a:p>
          <a:p>
            <a:pPr lvl="0"/>
            <a:r>
              <a:rPr lang="en-US" sz="2000" dirty="0">
                <a:latin typeface="Times New Roman" panose="02020603050405020304" pitchFamily="18" charset="0"/>
                <a:cs typeface="Times New Roman" panose="02020603050405020304" pitchFamily="18" charset="0"/>
              </a:rPr>
              <a:t>This positive school climate approach is built on the foundation of</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Positive Behavior Intervention and Supports (PBIS), which provides data-driven, prevention-focused methods for meeting the behavioral needs of all students</a:t>
            </a:r>
          </a:p>
          <a:p>
            <a:pPr lvl="0"/>
            <a:r>
              <a:rPr lang="en-US" sz="2000" dirty="0">
                <a:latin typeface="Times New Roman" panose="02020603050405020304" pitchFamily="18" charset="0"/>
                <a:cs typeface="Times New Roman" panose="02020603050405020304" pitchFamily="18" charset="0"/>
              </a:rPr>
              <a:t>Every school in the district has a Social Emotional Wellbeing team composed of faculty, staff, and administrators who oversee the implementation of their school’s PBIS plan and who regularly review relevant data to look for trends that may have an impact on the overall culture and climate of their building</a:t>
            </a:r>
          </a:p>
          <a:p>
            <a:endParaRPr lang="en-US" dirty="0"/>
          </a:p>
        </p:txBody>
      </p:sp>
      <p:sp>
        <p:nvSpPr>
          <p:cNvPr id="3" name="Title 2"/>
          <p:cNvSpPr>
            <a:spLocks noGrp="1"/>
          </p:cNvSpPr>
          <p:nvPr>
            <p:ph type="title"/>
          </p:nvPr>
        </p:nvSpPr>
        <p:spPr>
          <a:xfrm>
            <a:off x="857179" y="388189"/>
            <a:ext cx="10149840" cy="865299"/>
          </a:xfrm>
        </p:spPr>
        <p:txBody>
          <a:bodyPr/>
          <a:lstStyle/>
          <a:p>
            <a:r>
              <a:rPr lang="en-US" sz="3600" b="1" dirty="0">
                <a:latin typeface="Rockwell" panose="02060603020205020403" pitchFamily="18" charset="0"/>
              </a:rPr>
              <a:t>Positive Behavioral Intervention Supports</a:t>
            </a:r>
            <a:endParaRPr lang="en-US" sz="3600" dirty="0">
              <a:latin typeface="Rockwell" panose="02060603020205020403" pitchFamily="18" charset="0"/>
            </a:endParaRPr>
          </a:p>
        </p:txBody>
      </p:sp>
    </p:spTree>
    <p:extLst>
      <p:ext uri="{BB962C8B-B14F-4D97-AF65-F5344CB8AC3E}">
        <p14:creationId xmlns:p14="http://schemas.microsoft.com/office/powerpoint/2010/main" val="38031222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023" y="1266162"/>
            <a:ext cx="10149840" cy="4094888"/>
          </a:xfrm>
        </p:spPr>
        <p:txBody>
          <a:bodyPr/>
          <a:lstStyle/>
          <a:p>
            <a:pPr marL="68580" indent="0" algn="ctr">
              <a:buNone/>
            </a:pPr>
            <a:r>
              <a:rPr lang="en-US" sz="1800" b="1" i="1" u="sng" dirty="0">
                <a:latin typeface="Calibri" panose="020F0502020204030204" pitchFamily="34" charset="0"/>
              </a:rPr>
              <a:t>What is Title I</a:t>
            </a:r>
          </a:p>
          <a:p>
            <a:pPr marL="285750" indent="-285750">
              <a:buFont typeface="Arial" panose="020B0604020202020204" pitchFamily="34" charset="0"/>
              <a:buChar char="•"/>
            </a:pPr>
            <a:r>
              <a:rPr lang="en-US" sz="1800" dirty="0">
                <a:latin typeface="Calibri" panose="020F0502020204030204" pitchFamily="34" charset="0"/>
              </a:rPr>
              <a:t>Title I funds are designed to serve at risk and disadvantaged students.</a:t>
            </a:r>
          </a:p>
          <a:p>
            <a:pPr marL="285750" indent="-285750">
              <a:buFont typeface="Arial" panose="020B0604020202020204" pitchFamily="34" charset="0"/>
              <a:buChar char="•"/>
            </a:pPr>
            <a:r>
              <a:rPr lang="en-US" sz="1800" dirty="0">
                <a:latin typeface="Calibri" panose="020F0502020204030204" pitchFamily="34" charset="0"/>
              </a:rPr>
              <a:t>Title I funds are federal dollars that Supplement State and Local Funds, they do not supplant them.</a:t>
            </a:r>
          </a:p>
          <a:p>
            <a:pPr marL="285750" indent="-285750">
              <a:buFont typeface="Arial" panose="020B0604020202020204" pitchFamily="34" charset="0"/>
              <a:buChar char="•"/>
            </a:pPr>
            <a:r>
              <a:rPr lang="en-US" sz="1800" dirty="0">
                <a:latin typeface="Calibri" panose="020F0502020204030204" pitchFamily="34" charset="0"/>
              </a:rPr>
              <a:t>Funding is based on the building’s percentage of income students</a:t>
            </a:r>
          </a:p>
          <a:p>
            <a:pPr marL="285750" indent="-285750">
              <a:buFont typeface="Arial" panose="020B0604020202020204" pitchFamily="34" charset="0"/>
              <a:buChar char="•"/>
            </a:pPr>
            <a:r>
              <a:rPr lang="en-US" sz="1800" dirty="0">
                <a:latin typeface="Calibri" panose="020F0502020204030204" pitchFamily="34" charset="0"/>
              </a:rPr>
              <a:t>Title I Services are based on academic needs of the students</a:t>
            </a:r>
          </a:p>
          <a:p>
            <a:pPr marL="285750" indent="-285750">
              <a:buFont typeface="Arial" panose="020B0604020202020204" pitchFamily="34" charset="0"/>
              <a:buChar char="•"/>
            </a:pPr>
            <a:r>
              <a:rPr lang="en-US" sz="1800" dirty="0">
                <a:latin typeface="Calibri" panose="020F0502020204030204" pitchFamily="34" charset="0"/>
              </a:rPr>
              <a:t>Our buildings run a School Wide Program, which means every student and every staff member is eligible for services.</a:t>
            </a:r>
          </a:p>
          <a:p>
            <a:endParaRPr lang="en-US" dirty="0"/>
          </a:p>
        </p:txBody>
      </p:sp>
      <p:sp>
        <p:nvSpPr>
          <p:cNvPr id="3" name="Title 2"/>
          <p:cNvSpPr>
            <a:spLocks noGrp="1"/>
          </p:cNvSpPr>
          <p:nvPr>
            <p:ph type="title"/>
          </p:nvPr>
        </p:nvSpPr>
        <p:spPr>
          <a:xfrm>
            <a:off x="822672" y="263323"/>
            <a:ext cx="10149840" cy="865299"/>
          </a:xfrm>
        </p:spPr>
        <p:txBody>
          <a:bodyPr/>
          <a:lstStyle/>
          <a:p>
            <a:r>
              <a:rPr lang="en-US" b="1" dirty="0">
                <a:solidFill>
                  <a:srgbClr val="FF0000"/>
                </a:solidFill>
                <a:latin typeface="Rockwell Extra Bold" panose="02060903040505020403" pitchFamily="18" charset="0"/>
              </a:rPr>
              <a:t>Title I - Annual Parent </a:t>
            </a:r>
            <a:r>
              <a:rPr lang="en-US" b="1" dirty="0" smtClean="0">
                <a:solidFill>
                  <a:srgbClr val="FF0000"/>
                </a:solidFill>
                <a:latin typeface="Rockwell Extra Bold" panose="02060903040505020403" pitchFamily="18" charset="0"/>
              </a:rPr>
              <a:t>Update August 2022 </a:t>
            </a:r>
            <a:endParaRPr lang="en-US" dirty="0">
              <a:solidFill>
                <a:srgbClr val="FF0000"/>
              </a:solidFill>
              <a:latin typeface="Rockwell Extra Bold" panose="02060903040505020403" pitchFamily="18" charset="0"/>
            </a:endParaRPr>
          </a:p>
        </p:txBody>
      </p:sp>
    </p:spTree>
    <p:extLst>
      <p:ext uri="{BB962C8B-B14F-4D97-AF65-F5344CB8AC3E}">
        <p14:creationId xmlns:p14="http://schemas.microsoft.com/office/powerpoint/2010/main" val="164727344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ICTUREPATH" val="W:\ICS\Clients\Corporate\VOINV_lounge\53424_voinv_Syneos_Creds_PPT\16.9\layout\Slide_Images"/>
  <p:tag name="ARTICULATE_SLIDE_COUNT" val="40"/>
  <p:tag name="ARTICULATE_DESIGN_ID_SYNEOS HEALTH COMMUNICATION 16X9" val="TDC2pO4Q"/>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yneos Health Communication 16x9">
  <a:themeElements>
    <a:clrScheme name="TPS">
      <a:dk1>
        <a:srgbClr val="000000"/>
      </a:dk1>
      <a:lt1>
        <a:srgbClr val="CE0E2C"/>
      </a:lt1>
      <a:dk2>
        <a:srgbClr val="FFFFFF"/>
      </a:dk2>
      <a:lt2>
        <a:srgbClr val="E1E2E1"/>
      </a:lt2>
      <a:accent1>
        <a:srgbClr val="3C7CC9"/>
      </a:accent1>
      <a:accent2>
        <a:srgbClr val="71A850"/>
      </a:accent2>
      <a:accent3>
        <a:srgbClr val="F7BE00"/>
      </a:accent3>
      <a:accent4>
        <a:srgbClr val="1B4070"/>
      </a:accent4>
      <a:accent5>
        <a:srgbClr val="85439A"/>
      </a:accent5>
      <a:accent6>
        <a:srgbClr val="5079A9"/>
      </a:accent6>
      <a:hlink>
        <a:srgbClr val="3C7CC9"/>
      </a:hlink>
      <a:folHlink>
        <a:srgbClr val="71A85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ctr">
        <a:normAutofit/>
      </a:bodyPr>
      <a:lstStyle>
        <a:defPPr algn="ctr">
          <a:defRPr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nchor="t" anchorCtr="0">
        <a:noAutofit/>
      </a:bodyPr>
      <a:lstStyle>
        <a:defPPr algn="l">
          <a:defRPr sz="12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47782</TotalTime>
  <Words>1061</Words>
  <Application>Microsoft Office PowerPoint</Application>
  <PresentationFormat>Widescreen</PresentationFormat>
  <Paragraphs>84</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Lustria</vt:lpstr>
      <vt:lpstr>Rockwell</vt:lpstr>
      <vt:lpstr>Rockwell Extra Bold</vt:lpstr>
      <vt:lpstr>Sitka Display</vt:lpstr>
      <vt:lpstr>Times New Roman</vt:lpstr>
      <vt:lpstr>Wingdings</vt:lpstr>
      <vt:lpstr>Syneos Health Communication 16x9</vt:lpstr>
      <vt:lpstr>PowerPoint Presentation</vt:lpstr>
      <vt:lpstr>PowerPoint Presentation</vt:lpstr>
      <vt:lpstr>PowerPoint Presentation</vt:lpstr>
      <vt:lpstr> Important Reminders </vt:lpstr>
      <vt:lpstr>TPS TIPS </vt:lpstr>
      <vt:lpstr>TPS TIPS </vt:lpstr>
      <vt:lpstr>Stay Connected </vt:lpstr>
      <vt:lpstr>Positive Behavioral Intervention Supports</vt:lpstr>
      <vt:lpstr>Title I - Annual Parent Update August 2022 </vt:lpstr>
      <vt:lpstr>Title I – Parent Update – August 2022 </vt:lpstr>
      <vt:lpstr>Title I - Parents Right to Know</vt:lpstr>
      <vt:lpstr>PowerPoint Presentation</vt:lpstr>
    </vt:vector>
  </TitlesOfParts>
  <Company>INC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Edwards</dc:creator>
  <cp:lastModifiedBy>PATRICIA MAZUR</cp:lastModifiedBy>
  <cp:revision>2019</cp:revision>
  <cp:lastPrinted>2019-01-18T20:21:31Z</cp:lastPrinted>
  <dcterms:created xsi:type="dcterms:W3CDTF">2017-11-29T15:53:38Z</dcterms:created>
  <dcterms:modified xsi:type="dcterms:W3CDTF">2023-06-26T18:08:17Z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GUID">
    <vt:lpwstr>BE3A3D04-4CB3-4DA0-AB2C-6BC26D68526F</vt:lpwstr>
  </property>
  <property fmtid="{D5CDD505-2E9C-101B-9397-08002B2CF9AE}" pid="4" name="ArticulatePath">
    <vt:lpwstr>https://d.docs.live.net/4dd768116c6248c7/Desktop/TPS_Template_v3</vt:lpwstr>
  </property>
</Properties>
</file>